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6" r:id="rId1"/>
    <p:sldMasterId id="2147484024" r:id="rId2"/>
  </p:sldMasterIdLst>
  <p:notesMasterIdLst>
    <p:notesMasterId r:id="rId50"/>
  </p:notesMasterIdLst>
  <p:handoutMasterIdLst>
    <p:handoutMasterId r:id="rId51"/>
  </p:handoutMasterIdLst>
  <p:sldIdLst>
    <p:sldId id="458" r:id="rId3"/>
    <p:sldId id="423" r:id="rId4"/>
    <p:sldId id="424" r:id="rId5"/>
    <p:sldId id="425" r:id="rId6"/>
    <p:sldId id="434" r:id="rId7"/>
    <p:sldId id="455" r:id="rId8"/>
    <p:sldId id="473" r:id="rId9"/>
    <p:sldId id="420" r:id="rId10"/>
    <p:sldId id="474" r:id="rId11"/>
    <p:sldId id="468" r:id="rId12"/>
    <p:sldId id="469" r:id="rId13"/>
    <p:sldId id="422" r:id="rId14"/>
    <p:sldId id="472" r:id="rId15"/>
    <p:sldId id="459" r:id="rId16"/>
    <p:sldId id="460" r:id="rId17"/>
    <p:sldId id="461" r:id="rId18"/>
    <p:sldId id="462" r:id="rId19"/>
    <p:sldId id="463" r:id="rId20"/>
    <p:sldId id="464" r:id="rId21"/>
    <p:sldId id="465" r:id="rId22"/>
    <p:sldId id="466" r:id="rId23"/>
    <p:sldId id="467" r:id="rId24"/>
    <p:sldId id="418" r:id="rId25"/>
    <p:sldId id="471" r:id="rId26"/>
    <p:sldId id="436" r:id="rId27"/>
    <p:sldId id="437" r:id="rId28"/>
    <p:sldId id="475" r:id="rId29"/>
    <p:sldId id="438" r:id="rId30"/>
    <p:sldId id="439" r:id="rId31"/>
    <p:sldId id="440" r:id="rId32"/>
    <p:sldId id="456" r:id="rId33"/>
    <p:sldId id="457" r:id="rId34"/>
    <p:sldId id="441" r:id="rId35"/>
    <p:sldId id="442" r:id="rId36"/>
    <p:sldId id="443" r:id="rId37"/>
    <p:sldId id="444" r:id="rId38"/>
    <p:sldId id="445" r:id="rId39"/>
    <p:sldId id="446" r:id="rId40"/>
    <p:sldId id="447" r:id="rId41"/>
    <p:sldId id="448" r:id="rId42"/>
    <p:sldId id="449" r:id="rId43"/>
    <p:sldId id="450" r:id="rId44"/>
    <p:sldId id="452" r:id="rId45"/>
    <p:sldId id="453" r:id="rId46"/>
    <p:sldId id="454" r:id="rId47"/>
    <p:sldId id="451" r:id="rId48"/>
    <p:sldId id="433" r:id="rId49"/>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Arial Black" panose="020B0A040201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Black" panose="020B0A040201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Black" panose="020B0A040201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Black" panose="020B0A040201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Black" panose="020B0A04020102020204" pitchFamily="34" charset="0"/>
        <a:ea typeface="+mn-ea"/>
        <a:cs typeface="+mn-cs"/>
      </a:defRPr>
    </a:lvl5pPr>
    <a:lvl6pPr marL="2286000" algn="l" defTabSz="914400" rtl="0" eaLnBrk="1" latinLnBrk="0" hangingPunct="1">
      <a:defRPr kern="1200">
        <a:solidFill>
          <a:schemeClr val="tx1"/>
        </a:solidFill>
        <a:latin typeface="Arial Black" panose="020B0A04020102020204" pitchFamily="34" charset="0"/>
        <a:ea typeface="+mn-ea"/>
        <a:cs typeface="+mn-cs"/>
      </a:defRPr>
    </a:lvl6pPr>
    <a:lvl7pPr marL="2743200" algn="l" defTabSz="914400" rtl="0" eaLnBrk="1" latinLnBrk="0" hangingPunct="1">
      <a:defRPr kern="1200">
        <a:solidFill>
          <a:schemeClr val="tx1"/>
        </a:solidFill>
        <a:latin typeface="Arial Black" panose="020B0A04020102020204" pitchFamily="34" charset="0"/>
        <a:ea typeface="+mn-ea"/>
        <a:cs typeface="+mn-cs"/>
      </a:defRPr>
    </a:lvl7pPr>
    <a:lvl8pPr marL="3200400" algn="l" defTabSz="914400" rtl="0" eaLnBrk="1" latinLnBrk="0" hangingPunct="1">
      <a:defRPr kern="1200">
        <a:solidFill>
          <a:schemeClr val="tx1"/>
        </a:solidFill>
        <a:latin typeface="Arial Black" panose="020B0A04020102020204" pitchFamily="34" charset="0"/>
        <a:ea typeface="+mn-ea"/>
        <a:cs typeface="+mn-cs"/>
      </a:defRPr>
    </a:lvl8pPr>
    <a:lvl9pPr marL="3657600" algn="l" defTabSz="914400" rtl="0" eaLnBrk="1" latinLnBrk="0" hangingPunct="1">
      <a:defRPr kern="1200">
        <a:solidFill>
          <a:schemeClr val="tx1"/>
        </a:solidFill>
        <a:latin typeface="Arial Black" panose="020B0A040201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A50021"/>
    <a:srgbClr val="006600"/>
    <a:srgbClr val="0066FF"/>
    <a:srgbClr val="00FF00"/>
    <a:srgbClr val="FFFF00"/>
    <a:srgbClr val="FF33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34" autoAdjust="0"/>
    <p:restoredTop sz="71429" autoAdjust="0"/>
  </p:normalViewPr>
  <p:slideViewPr>
    <p:cSldViewPr>
      <p:cViewPr varScale="1">
        <p:scale>
          <a:sx n="46" d="100"/>
          <a:sy n="46" d="100"/>
        </p:scale>
        <p:origin x="1680"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1140" y="-9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F6AA41-AB54-4DDE-B661-31259ABC8877}"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US"/>
        </a:p>
      </dgm:t>
    </dgm:pt>
    <dgm:pt modelId="{B7A12FDF-5384-401E-BE1B-BF10B7A979AB}">
      <dgm:prSet/>
      <dgm:spPr/>
      <dgm:t>
        <a:bodyPr/>
        <a:lstStyle/>
        <a:p>
          <a:r>
            <a:rPr lang="uz-Latn-UZ" b="1"/>
            <a:t>Desktop and Laptop Operating Systems</a:t>
          </a:r>
          <a:endParaRPr lang="en-US"/>
        </a:p>
      </dgm:t>
    </dgm:pt>
    <dgm:pt modelId="{05ECB051-0F73-4F5E-BB6D-8C27E07B7A88}" type="parTrans" cxnId="{D3F48E33-D959-4873-BE4F-E98830AD5348}">
      <dgm:prSet/>
      <dgm:spPr/>
      <dgm:t>
        <a:bodyPr/>
        <a:lstStyle/>
        <a:p>
          <a:endParaRPr lang="en-US"/>
        </a:p>
      </dgm:t>
    </dgm:pt>
    <dgm:pt modelId="{B93E740E-4C31-4CD9-8E8D-554CAEF6F862}" type="sibTrans" cxnId="{D3F48E33-D959-4873-BE4F-E98830AD5348}">
      <dgm:prSet/>
      <dgm:spPr/>
      <dgm:t>
        <a:bodyPr/>
        <a:lstStyle/>
        <a:p>
          <a:endParaRPr lang="en-US"/>
        </a:p>
      </dgm:t>
    </dgm:pt>
    <dgm:pt modelId="{5B80A914-F588-404C-888A-4A9F4EF48890}">
      <dgm:prSet/>
      <dgm:spPr/>
      <dgm:t>
        <a:bodyPr/>
        <a:lstStyle/>
        <a:p>
          <a:r>
            <a:rPr lang="uz-Latn-UZ" b="0"/>
            <a:t>Microsoft Windows (Windows 10, Windows 11)</a:t>
          </a:r>
          <a:endParaRPr lang="en-US"/>
        </a:p>
      </dgm:t>
    </dgm:pt>
    <dgm:pt modelId="{86B2C6DE-ACDA-4BD6-BB5A-FAF9DA76338A}" type="parTrans" cxnId="{91B35C6B-C22A-4976-8F4E-A9F2B9B16E64}">
      <dgm:prSet/>
      <dgm:spPr/>
      <dgm:t>
        <a:bodyPr/>
        <a:lstStyle/>
        <a:p>
          <a:endParaRPr lang="en-US"/>
        </a:p>
      </dgm:t>
    </dgm:pt>
    <dgm:pt modelId="{B315175D-167D-4F13-862A-54F2EC3B817A}" type="sibTrans" cxnId="{91B35C6B-C22A-4976-8F4E-A9F2B9B16E64}">
      <dgm:prSet/>
      <dgm:spPr/>
      <dgm:t>
        <a:bodyPr/>
        <a:lstStyle/>
        <a:p>
          <a:endParaRPr lang="en-US"/>
        </a:p>
      </dgm:t>
    </dgm:pt>
    <dgm:pt modelId="{4236E8F8-033F-498A-906C-E2F5AA44013E}">
      <dgm:prSet/>
      <dgm:spPr/>
      <dgm:t>
        <a:bodyPr/>
        <a:lstStyle/>
        <a:p>
          <a:r>
            <a:rPr lang="uz-Latn-UZ" b="0"/>
            <a:t>macOS (macOS Ventura, macOS Monterey)</a:t>
          </a:r>
          <a:endParaRPr lang="en-US"/>
        </a:p>
      </dgm:t>
    </dgm:pt>
    <dgm:pt modelId="{AD8AEC71-4E4B-48DC-9D82-ED1E775CD363}" type="parTrans" cxnId="{84C09995-ABC7-4752-A41A-DAEACFF1F2A1}">
      <dgm:prSet/>
      <dgm:spPr/>
      <dgm:t>
        <a:bodyPr/>
        <a:lstStyle/>
        <a:p>
          <a:endParaRPr lang="en-US"/>
        </a:p>
      </dgm:t>
    </dgm:pt>
    <dgm:pt modelId="{126F1C3D-F3DC-4432-94D7-E19BA082E7C8}" type="sibTrans" cxnId="{84C09995-ABC7-4752-A41A-DAEACFF1F2A1}">
      <dgm:prSet/>
      <dgm:spPr/>
      <dgm:t>
        <a:bodyPr/>
        <a:lstStyle/>
        <a:p>
          <a:endParaRPr lang="en-US"/>
        </a:p>
      </dgm:t>
    </dgm:pt>
    <dgm:pt modelId="{0774A0B1-A7F5-486E-BB77-3F8006922AC4}">
      <dgm:prSet/>
      <dgm:spPr/>
      <dgm:t>
        <a:bodyPr/>
        <a:lstStyle/>
        <a:p>
          <a:r>
            <a:rPr lang="uz-Latn-UZ" b="0"/>
            <a:t>Linux (Ubuntu, Fedora, Debian, Mint, Arch Linux)</a:t>
          </a:r>
          <a:endParaRPr lang="en-US"/>
        </a:p>
      </dgm:t>
    </dgm:pt>
    <dgm:pt modelId="{C8DEFE44-FA14-4C06-AC84-F86418B3428A}" type="parTrans" cxnId="{D4C62C2D-DE04-4F28-B851-A2464BFA46BE}">
      <dgm:prSet/>
      <dgm:spPr/>
      <dgm:t>
        <a:bodyPr/>
        <a:lstStyle/>
        <a:p>
          <a:endParaRPr lang="en-US"/>
        </a:p>
      </dgm:t>
    </dgm:pt>
    <dgm:pt modelId="{FEECC9CF-B7BC-4A0B-8EFB-82928EA4EFC4}" type="sibTrans" cxnId="{D4C62C2D-DE04-4F28-B851-A2464BFA46BE}">
      <dgm:prSet/>
      <dgm:spPr/>
      <dgm:t>
        <a:bodyPr/>
        <a:lstStyle/>
        <a:p>
          <a:endParaRPr lang="en-US"/>
        </a:p>
      </dgm:t>
    </dgm:pt>
    <dgm:pt modelId="{BD6E87BB-738B-48E4-8BDC-21D04AA3D52D}">
      <dgm:prSet/>
      <dgm:spPr/>
      <dgm:t>
        <a:bodyPr/>
        <a:lstStyle/>
        <a:p>
          <a:r>
            <a:rPr lang="uz-Latn-UZ" b="0"/>
            <a:t>Chrome OS</a:t>
          </a:r>
          <a:endParaRPr lang="en-US"/>
        </a:p>
      </dgm:t>
    </dgm:pt>
    <dgm:pt modelId="{09F7BA8E-8565-426E-8E67-4ECF0BDC9595}" type="parTrans" cxnId="{1A9FD282-C448-4292-BC34-FE1684620584}">
      <dgm:prSet/>
      <dgm:spPr/>
      <dgm:t>
        <a:bodyPr/>
        <a:lstStyle/>
        <a:p>
          <a:endParaRPr lang="en-US"/>
        </a:p>
      </dgm:t>
    </dgm:pt>
    <dgm:pt modelId="{85F59774-3AED-4D89-80A7-0C377C84F6B8}" type="sibTrans" cxnId="{1A9FD282-C448-4292-BC34-FE1684620584}">
      <dgm:prSet/>
      <dgm:spPr/>
      <dgm:t>
        <a:bodyPr/>
        <a:lstStyle/>
        <a:p>
          <a:endParaRPr lang="en-US"/>
        </a:p>
      </dgm:t>
    </dgm:pt>
    <dgm:pt modelId="{719CF454-9DE6-4873-A25A-E124C4927186}">
      <dgm:prSet/>
      <dgm:spPr/>
      <dgm:t>
        <a:bodyPr/>
        <a:lstStyle/>
        <a:p>
          <a:r>
            <a:rPr lang="en-US"/>
            <a:t>Embedded and IoT Operating Systems</a:t>
          </a:r>
        </a:p>
      </dgm:t>
    </dgm:pt>
    <dgm:pt modelId="{E7067114-DF6C-41B8-B262-ACCEE78D5EB6}" type="parTrans" cxnId="{959B5E3C-A8B9-4CB8-AE18-9980381EA08D}">
      <dgm:prSet/>
      <dgm:spPr/>
      <dgm:t>
        <a:bodyPr/>
        <a:lstStyle/>
        <a:p>
          <a:endParaRPr lang="en-US"/>
        </a:p>
      </dgm:t>
    </dgm:pt>
    <dgm:pt modelId="{369607EF-AC4A-4827-B71A-1325BB963F70}" type="sibTrans" cxnId="{959B5E3C-A8B9-4CB8-AE18-9980381EA08D}">
      <dgm:prSet/>
      <dgm:spPr/>
      <dgm:t>
        <a:bodyPr/>
        <a:lstStyle/>
        <a:p>
          <a:endParaRPr lang="en-US"/>
        </a:p>
      </dgm:t>
    </dgm:pt>
    <dgm:pt modelId="{2A37D0B5-8F14-4683-A1A1-316D6B2C16BA}">
      <dgm:prSet/>
      <dgm:spPr/>
      <dgm:t>
        <a:bodyPr/>
        <a:lstStyle/>
        <a:p>
          <a:r>
            <a:rPr lang="en-US" b="0"/>
            <a:t>FreeRTOS</a:t>
          </a:r>
          <a:endParaRPr lang="en-US"/>
        </a:p>
      </dgm:t>
    </dgm:pt>
    <dgm:pt modelId="{FA7046D2-7AB7-498A-AED8-31277B173764}" type="parTrans" cxnId="{6A123AA5-7B5B-41BD-8532-F44D27297579}">
      <dgm:prSet/>
      <dgm:spPr/>
      <dgm:t>
        <a:bodyPr/>
        <a:lstStyle/>
        <a:p>
          <a:endParaRPr lang="en-US"/>
        </a:p>
      </dgm:t>
    </dgm:pt>
    <dgm:pt modelId="{8596D72A-A88E-448C-88BD-30318C9798D6}" type="sibTrans" cxnId="{6A123AA5-7B5B-41BD-8532-F44D27297579}">
      <dgm:prSet/>
      <dgm:spPr/>
      <dgm:t>
        <a:bodyPr/>
        <a:lstStyle/>
        <a:p>
          <a:endParaRPr lang="en-US"/>
        </a:p>
      </dgm:t>
    </dgm:pt>
    <dgm:pt modelId="{B9131B51-4DC6-4621-AA63-0B2CF5EE0462}">
      <dgm:prSet/>
      <dgm:spPr/>
      <dgm:t>
        <a:bodyPr/>
        <a:lstStyle/>
        <a:p>
          <a:r>
            <a:rPr lang="en-US" b="0"/>
            <a:t>Embedded Linux (Yocto, Buildroot)</a:t>
          </a:r>
          <a:endParaRPr lang="en-US"/>
        </a:p>
      </dgm:t>
    </dgm:pt>
    <dgm:pt modelId="{6FD71482-0919-479B-BAE4-0EF11FF41537}" type="parTrans" cxnId="{1004B389-DF39-477E-882F-58024513D76A}">
      <dgm:prSet/>
      <dgm:spPr/>
      <dgm:t>
        <a:bodyPr/>
        <a:lstStyle/>
        <a:p>
          <a:endParaRPr lang="en-US"/>
        </a:p>
      </dgm:t>
    </dgm:pt>
    <dgm:pt modelId="{B37F8BCC-CBB0-4970-87DF-148235D6B854}" type="sibTrans" cxnId="{1004B389-DF39-477E-882F-58024513D76A}">
      <dgm:prSet/>
      <dgm:spPr/>
      <dgm:t>
        <a:bodyPr/>
        <a:lstStyle/>
        <a:p>
          <a:endParaRPr lang="en-US"/>
        </a:p>
      </dgm:t>
    </dgm:pt>
    <dgm:pt modelId="{C5433B64-E253-4834-BFE8-A54EEC12339B}">
      <dgm:prSet/>
      <dgm:spPr/>
      <dgm:t>
        <a:bodyPr/>
        <a:lstStyle/>
        <a:p>
          <a:r>
            <a:rPr lang="en-US" b="0"/>
            <a:t>VxWorks</a:t>
          </a:r>
          <a:endParaRPr lang="en-US"/>
        </a:p>
      </dgm:t>
    </dgm:pt>
    <dgm:pt modelId="{2637E065-0E6B-4F1D-93AA-26F39BA2DB42}" type="parTrans" cxnId="{C1CA859D-2819-4C24-8C32-02A45A3CF0C3}">
      <dgm:prSet/>
      <dgm:spPr/>
      <dgm:t>
        <a:bodyPr/>
        <a:lstStyle/>
        <a:p>
          <a:endParaRPr lang="en-US"/>
        </a:p>
      </dgm:t>
    </dgm:pt>
    <dgm:pt modelId="{95AE2466-8EEE-41C4-8259-00EB6A6B708C}" type="sibTrans" cxnId="{C1CA859D-2819-4C24-8C32-02A45A3CF0C3}">
      <dgm:prSet/>
      <dgm:spPr/>
      <dgm:t>
        <a:bodyPr/>
        <a:lstStyle/>
        <a:p>
          <a:endParaRPr lang="en-US"/>
        </a:p>
      </dgm:t>
    </dgm:pt>
    <dgm:pt modelId="{4B967F00-9072-415C-B978-280735A2887A}">
      <dgm:prSet/>
      <dgm:spPr/>
      <dgm:t>
        <a:bodyPr/>
        <a:lstStyle/>
        <a:p>
          <a:r>
            <a:rPr lang="en-US" b="0"/>
            <a:t>RTEMS</a:t>
          </a:r>
          <a:endParaRPr lang="en-US"/>
        </a:p>
      </dgm:t>
    </dgm:pt>
    <dgm:pt modelId="{44D1AFBF-1031-455C-A35D-14F9CDE65EA6}" type="parTrans" cxnId="{0FACE4D4-D83A-4B36-91F0-0104AF49EA45}">
      <dgm:prSet/>
      <dgm:spPr/>
      <dgm:t>
        <a:bodyPr/>
        <a:lstStyle/>
        <a:p>
          <a:endParaRPr lang="en-US"/>
        </a:p>
      </dgm:t>
    </dgm:pt>
    <dgm:pt modelId="{C97CE85A-B94D-4A00-930A-B3E5F7E85278}" type="sibTrans" cxnId="{0FACE4D4-D83A-4B36-91F0-0104AF49EA45}">
      <dgm:prSet/>
      <dgm:spPr/>
      <dgm:t>
        <a:bodyPr/>
        <a:lstStyle/>
        <a:p>
          <a:endParaRPr lang="en-US"/>
        </a:p>
      </dgm:t>
    </dgm:pt>
    <dgm:pt modelId="{1B2FDEA4-E2A8-4291-A0B9-E1A53BA72F69}">
      <dgm:prSet/>
      <dgm:spPr/>
      <dgm:t>
        <a:bodyPr/>
        <a:lstStyle/>
        <a:p>
          <a:r>
            <a:rPr lang="en-US" b="0"/>
            <a:t>TinyOS</a:t>
          </a:r>
          <a:endParaRPr lang="en-US"/>
        </a:p>
      </dgm:t>
    </dgm:pt>
    <dgm:pt modelId="{6D8E15AC-D76A-4959-B9E6-4A8B0C75010F}" type="parTrans" cxnId="{C6F0DC46-55A5-46CE-A632-C6EF3A247967}">
      <dgm:prSet/>
      <dgm:spPr/>
      <dgm:t>
        <a:bodyPr/>
        <a:lstStyle/>
        <a:p>
          <a:endParaRPr lang="en-US"/>
        </a:p>
      </dgm:t>
    </dgm:pt>
    <dgm:pt modelId="{A51A5F8F-ED8C-475F-8918-E6E6B36889DA}" type="sibTrans" cxnId="{C6F0DC46-55A5-46CE-A632-C6EF3A247967}">
      <dgm:prSet/>
      <dgm:spPr/>
      <dgm:t>
        <a:bodyPr/>
        <a:lstStyle/>
        <a:p>
          <a:endParaRPr lang="en-US"/>
        </a:p>
      </dgm:t>
    </dgm:pt>
    <dgm:pt modelId="{2319C269-A4B0-4134-850F-2CAA3AD6199E}">
      <dgm:prSet/>
      <dgm:spPr/>
      <dgm:t>
        <a:bodyPr/>
        <a:lstStyle/>
        <a:p>
          <a:r>
            <a:rPr lang="en-US" b="1"/>
            <a:t>Mobile Operating Systems</a:t>
          </a:r>
          <a:endParaRPr lang="en-US"/>
        </a:p>
      </dgm:t>
    </dgm:pt>
    <dgm:pt modelId="{BCF83C08-A3E5-4402-9AA5-23AAA88BDFC4}" type="parTrans" cxnId="{1338468C-FDE6-4BA8-BF1E-876829FFC31C}">
      <dgm:prSet/>
      <dgm:spPr/>
      <dgm:t>
        <a:bodyPr/>
        <a:lstStyle/>
        <a:p>
          <a:endParaRPr lang="en-US"/>
        </a:p>
      </dgm:t>
    </dgm:pt>
    <dgm:pt modelId="{131C06A6-5A22-4558-8888-50D0E9C87951}" type="sibTrans" cxnId="{1338468C-FDE6-4BA8-BF1E-876829FFC31C}">
      <dgm:prSet/>
      <dgm:spPr/>
      <dgm:t>
        <a:bodyPr/>
        <a:lstStyle/>
        <a:p>
          <a:endParaRPr lang="en-US"/>
        </a:p>
      </dgm:t>
    </dgm:pt>
    <dgm:pt modelId="{471A6606-B5BA-4991-AD1B-DACAE8CADFA8}">
      <dgm:prSet/>
      <dgm:spPr/>
      <dgm:t>
        <a:bodyPr/>
        <a:lstStyle/>
        <a:p>
          <a:r>
            <a:rPr lang="en-US" b="0"/>
            <a:t>Android</a:t>
          </a:r>
          <a:endParaRPr lang="en-US"/>
        </a:p>
      </dgm:t>
    </dgm:pt>
    <dgm:pt modelId="{82130113-E4C5-44D1-A4C4-2192CA77F401}" type="parTrans" cxnId="{9B5FC791-C668-4C59-B2EE-DFEF1EB02F68}">
      <dgm:prSet/>
      <dgm:spPr/>
      <dgm:t>
        <a:bodyPr/>
        <a:lstStyle/>
        <a:p>
          <a:endParaRPr lang="en-US"/>
        </a:p>
      </dgm:t>
    </dgm:pt>
    <dgm:pt modelId="{906EC614-87C3-4A9C-AF59-55215A1BDF86}" type="sibTrans" cxnId="{9B5FC791-C668-4C59-B2EE-DFEF1EB02F68}">
      <dgm:prSet/>
      <dgm:spPr/>
      <dgm:t>
        <a:bodyPr/>
        <a:lstStyle/>
        <a:p>
          <a:endParaRPr lang="en-US"/>
        </a:p>
      </dgm:t>
    </dgm:pt>
    <dgm:pt modelId="{EB3C3FF9-730E-414A-917A-7C3907B92FC7}">
      <dgm:prSet/>
      <dgm:spPr/>
      <dgm:t>
        <a:bodyPr/>
        <a:lstStyle/>
        <a:p>
          <a:r>
            <a:rPr lang="en-US" b="0"/>
            <a:t>iOS</a:t>
          </a:r>
          <a:endParaRPr lang="en-US"/>
        </a:p>
      </dgm:t>
    </dgm:pt>
    <dgm:pt modelId="{3E17A704-DD50-411A-A5C2-B12FC3908FC6}" type="parTrans" cxnId="{1DE5EB01-CC05-4A74-B901-86C37C781380}">
      <dgm:prSet/>
      <dgm:spPr/>
      <dgm:t>
        <a:bodyPr/>
        <a:lstStyle/>
        <a:p>
          <a:endParaRPr lang="en-US"/>
        </a:p>
      </dgm:t>
    </dgm:pt>
    <dgm:pt modelId="{7D878BD9-CA84-4C3D-8EB6-1766116D8162}" type="sibTrans" cxnId="{1DE5EB01-CC05-4A74-B901-86C37C781380}">
      <dgm:prSet/>
      <dgm:spPr/>
      <dgm:t>
        <a:bodyPr/>
        <a:lstStyle/>
        <a:p>
          <a:endParaRPr lang="en-US"/>
        </a:p>
      </dgm:t>
    </dgm:pt>
    <dgm:pt modelId="{6C028901-B07D-4D23-B12B-23D4147C1A40}">
      <dgm:prSet/>
      <dgm:spPr/>
      <dgm:t>
        <a:bodyPr/>
        <a:lstStyle/>
        <a:p>
          <a:r>
            <a:rPr lang="en-US" b="0"/>
            <a:t>HarmonyOS (by Huawei)</a:t>
          </a:r>
          <a:endParaRPr lang="en-US"/>
        </a:p>
      </dgm:t>
    </dgm:pt>
    <dgm:pt modelId="{C99FE737-5844-450A-8614-F043AA9FDA4A}" type="parTrans" cxnId="{B7F7FD01-57BB-483A-86EC-F89A370D71AE}">
      <dgm:prSet/>
      <dgm:spPr/>
      <dgm:t>
        <a:bodyPr/>
        <a:lstStyle/>
        <a:p>
          <a:endParaRPr lang="en-US"/>
        </a:p>
      </dgm:t>
    </dgm:pt>
    <dgm:pt modelId="{5A12607A-DB84-449E-87AC-98D97CDA0174}" type="sibTrans" cxnId="{B7F7FD01-57BB-483A-86EC-F89A370D71AE}">
      <dgm:prSet/>
      <dgm:spPr/>
      <dgm:t>
        <a:bodyPr/>
        <a:lstStyle/>
        <a:p>
          <a:endParaRPr lang="en-US"/>
        </a:p>
      </dgm:t>
    </dgm:pt>
    <dgm:pt modelId="{294E5951-7177-4059-BE59-17CCB9A255AD}">
      <dgm:prSet/>
      <dgm:spPr/>
      <dgm:t>
        <a:bodyPr/>
        <a:lstStyle/>
        <a:p>
          <a:r>
            <a:rPr lang="en-US" b="1"/>
            <a:t>Mainframe Operating Systems</a:t>
          </a:r>
          <a:endParaRPr lang="en-US"/>
        </a:p>
      </dgm:t>
    </dgm:pt>
    <dgm:pt modelId="{AEA53E4B-9461-4473-9B46-48227F0593BF}" type="parTrans" cxnId="{19563713-0133-4878-BBFC-D168C8B8912A}">
      <dgm:prSet/>
      <dgm:spPr/>
      <dgm:t>
        <a:bodyPr/>
        <a:lstStyle/>
        <a:p>
          <a:endParaRPr lang="en-US"/>
        </a:p>
      </dgm:t>
    </dgm:pt>
    <dgm:pt modelId="{C2C85F63-A09A-4B2D-9216-C65F43DA251E}" type="sibTrans" cxnId="{19563713-0133-4878-BBFC-D168C8B8912A}">
      <dgm:prSet/>
      <dgm:spPr/>
      <dgm:t>
        <a:bodyPr/>
        <a:lstStyle/>
        <a:p>
          <a:endParaRPr lang="en-US"/>
        </a:p>
      </dgm:t>
    </dgm:pt>
    <dgm:pt modelId="{0E71305C-B5B5-47AB-9485-E6963B51AC19}">
      <dgm:prSet/>
      <dgm:spPr/>
      <dgm:t>
        <a:bodyPr/>
        <a:lstStyle/>
        <a:p>
          <a:r>
            <a:rPr lang="en-US" b="0"/>
            <a:t>IBM z/OS</a:t>
          </a:r>
          <a:endParaRPr lang="en-US"/>
        </a:p>
      </dgm:t>
    </dgm:pt>
    <dgm:pt modelId="{EE1AE00E-C76C-485E-AFCB-27F78691FD2F}" type="parTrans" cxnId="{2587294B-5CF9-4D28-BB72-88C93368DDC2}">
      <dgm:prSet/>
      <dgm:spPr/>
      <dgm:t>
        <a:bodyPr/>
        <a:lstStyle/>
        <a:p>
          <a:endParaRPr lang="en-US"/>
        </a:p>
      </dgm:t>
    </dgm:pt>
    <dgm:pt modelId="{203C7605-CCC9-4E38-872A-53ABA93C79E8}" type="sibTrans" cxnId="{2587294B-5CF9-4D28-BB72-88C93368DDC2}">
      <dgm:prSet/>
      <dgm:spPr/>
      <dgm:t>
        <a:bodyPr/>
        <a:lstStyle/>
        <a:p>
          <a:endParaRPr lang="en-US"/>
        </a:p>
      </dgm:t>
    </dgm:pt>
    <dgm:pt modelId="{4117A5C9-7913-4CF3-9AAB-A5622DBA4ED7}">
      <dgm:prSet/>
      <dgm:spPr/>
      <dgm:t>
        <a:bodyPr/>
        <a:lstStyle/>
        <a:p>
          <a:r>
            <a:rPr lang="en-US" b="0"/>
            <a:t>Linux on IBM Z</a:t>
          </a:r>
          <a:endParaRPr lang="en-US"/>
        </a:p>
      </dgm:t>
    </dgm:pt>
    <dgm:pt modelId="{87F3C1CE-ACBA-4F58-8009-871F16D83E23}" type="parTrans" cxnId="{7A6447D4-2E8D-444D-8D5A-2E97A2046282}">
      <dgm:prSet/>
      <dgm:spPr/>
      <dgm:t>
        <a:bodyPr/>
        <a:lstStyle/>
        <a:p>
          <a:endParaRPr lang="en-US"/>
        </a:p>
      </dgm:t>
    </dgm:pt>
    <dgm:pt modelId="{0B9F31D4-A32A-4869-B074-C6FFB5C55C53}" type="sibTrans" cxnId="{7A6447D4-2E8D-444D-8D5A-2E97A2046282}">
      <dgm:prSet/>
      <dgm:spPr/>
      <dgm:t>
        <a:bodyPr/>
        <a:lstStyle/>
        <a:p>
          <a:endParaRPr lang="en-US"/>
        </a:p>
      </dgm:t>
    </dgm:pt>
    <dgm:pt modelId="{3C629F6F-A9BD-4045-938B-0DDEC7FB036B}">
      <dgm:prSet/>
      <dgm:spPr/>
      <dgm:t>
        <a:bodyPr/>
        <a:lstStyle/>
        <a:p>
          <a:r>
            <a:rPr lang="en-US" b="0"/>
            <a:t>Unisys OS 2200</a:t>
          </a:r>
          <a:endParaRPr lang="en-US"/>
        </a:p>
      </dgm:t>
    </dgm:pt>
    <dgm:pt modelId="{897AA168-F243-40F6-8023-571DA4AC6EEB}" type="parTrans" cxnId="{33CBA665-E3EC-410D-B00E-B4DE5DA71AA3}">
      <dgm:prSet/>
      <dgm:spPr/>
      <dgm:t>
        <a:bodyPr/>
        <a:lstStyle/>
        <a:p>
          <a:endParaRPr lang="en-US"/>
        </a:p>
      </dgm:t>
    </dgm:pt>
    <dgm:pt modelId="{51ED420B-DD1D-42C0-A05A-4B158A71789F}" type="sibTrans" cxnId="{33CBA665-E3EC-410D-B00E-B4DE5DA71AA3}">
      <dgm:prSet/>
      <dgm:spPr/>
      <dgm:t>
        <a:bodyPr/>
        <a:lstStyle/>
        <a:p>
          <a:endParaRPr lang="en-US"/>
        </a:p>
      </dgm:t>
    </dgm:pt>
    <dgm:pt modelId="{2571117C-F864-45E0-8274-D7E36070468C}">
      <dgm:prSet/>
      <dgm:spPr/>
      <dgm:t>
        <a:bodyPr/>
        <a:lstStyle/>
        <a:p>
          <a:r>
            <a:rPr lang="uz-Latn-UZ" b="1"/>
            <a:t>Specialized Operating Systems</a:t>
          </a:r>
          <a:endParaRPr lang="en-US"/>
        </a:p>
      </dgm:t>
    </dgm:pt>
    <dgm:pt modelId="{9479D8A5-4B10-4536-BF4C-B1FD637DBD66}" type="parTrans" cxnId="{D3CDE49D-EA69-4905-859A-5682F6DB54F6}">
      <dgm:prSet/>
      <dgm:spPr/>
      <dgm:t>
        <a:bodyPr/>
        <a:lstStyle/>
        <a:p>
          <a:endParaRPr lang="en-US"/>
        </a:p>
      </dgm:t>
    </dgm:pt>
    <dgm:pt modelId="{6F670702-99BE-4FEC-88D9-D071AD3A06F6}" type="sibTrans" cxnId="{D3CDE49D-EA69-4905-859A-5682F6DB54F6}">
      <dgm:prSet/>
      <dgm:spPr/>
      <dgm:t>
        <a:bodyPr/>
        <a:lstStyle/>
        <a:p>
          <a:endParaRPr lang="en-US"/>
        </a:p>
      </dgm:t>
    </dgm:pt>
    <dgm:pt modelId="{DAA2F52B-F014-4119-9D37-1B9FACBCEBBB}">
      <dgm:prSet/>
      <dgm:spPr/>
      <dgm:t>
        <a:bodyPr/>
        <a:lstStyle/>
        <a:p>
          <a:r>
            <a:rPr lang="uz-Latn-UZ" b="0"/>
            <a:t>QNX (for automotive and embedded systems)</a:t>
          </a:r>
          <a:endParaRPr lang="en-US"/>
        </a:p>
      </dgm:t>
    </dgm:pt>
    <dgm:pt modelId="{43959804-7D78-49B8-BAC2-FA5587838FFD}" type="parTrans" cxnId="{C99E6BD2-33C5-4D5C-8451-61A7A9A7E8F1}">
      <dgm:prSet/>
      <dgm:spPr/>
      <dgm:t>
        <a:bodyPr/>
        <a:lstStyle/>
        <a:p>
          <a:endParaRPr lang="en-US"/>
        </a:p>
      </dgm:t>
    </dgm:pt>
    <dgm:pt modelId="{D8025459-5311-4DDC-A548-7E7A7CFF95EE}" type="sibTrans" cxnId="{C99E6BD2-33C5-4D5C-8451-61A7A9A7E8F1}">
      <dgm:prSet/>
      <dgm:spPr/>
      <dgm:t>
        <a:bodyPr/>
        <a:lstStyle/>
        <a:p>
          <a:endParaRPr lang="en-US"/>
        </a:p>
      </dgm:t>
    </dgm:pt>
    <dgm:pt modelId="{86E5B6CF-EC3F-4B3A-BC32-D665C459A44C}">
      <dgm:prSet/>
      <dgm:spPr/>
      <dgm:t>
        <a:bodyPr/>
        <a:lstStyle/>
        <a:p>
          <a:r>
            <a:rPr lang="uz-Latn-UZ" b="0"/>
            <a:t>Raspberry Pi OS (formerly Raspbian)</a:t>
          </a:r>
          <a:endParaRPr lang="en-US"/>
        </a:p>
      </dgm:t>
    </dgm:pt>
    <dgm:pt modelId="{799428BC-3AD3-4A6B-ADB9-B76E85A709D1}" type="parTrans" cxnId="{FE37B153-2314-4DFA-980F-DFC3E1BD80E9}">
      <dgm:prSet/>
      <dgm:spPr/>
      <dgm:t>
        <a:bodyPr/>
        <a:lstStyle/>
        <a:p>
          <a:endParaRPr lang="en-US"/>
        </a:p>
      </dgm:t>
    </dgm:pt>
    <dgm:pt modelId="{FB0B4C1E-8163-4224-BFFA-4BA6FE37FB74}" type="sibTrans" cxnId="{FE37B153-2314-4DFA-980F-DFC3E1BD80E9}">
      <dgm:prSet/>
      <dgm:spPr/>
      <dgm:t>
        <a:bodyPr/>
        <a:lstStyle/>
        <a:p>
          <a:endParaRPr lang="en-US"/>
        </a:p>
      </dgm:t>
    </dgm:pt>
    <dgm:pt modelId="{C512A848-8B1D-443F-846C-156E25BD8E3E}">
      <dgm:prSet/>
      <dgm:spPr/>
      <dgm:t>
        <a:bodyPr/>
        <a:lstStyle/>
        <a:p>
          <a:r>
            <a:rPr lang="uz-Latn-UZ" b="0"/>
            <a:t>Tizen (used in Samsung devices)</a:t>
          </a:r>
          <a:endParaRPr lang="en-US"/>
        </a:p>
      </dgm:t>
    </dgm:pt>
    <dgm:pt modelId="{34317E4F-9B77-438A-8690-4437A1B9D0DD}" type="parTrans" cxnId="{2DC605E3-A979-42E7-8327-1849E9990C57}">
      <dgm:prSet/>
      <dgm:spPr/>
      <dgm:t>
        <a:bodyPr/>
        <a:lstStyle/>
        <a:p>
          <a:endParaRPr lang="en-US"/>
        </a:p>
      </dgm:t>
    </dgm:pt>
    <dgm:pt modelId="{39ACA668-7FE4-4F2F-B35A-D39D7A045288}" type="sibTrans" cxnId="{2DC605E3-A979-42E7-8327-1849E9990C57}">
      <dgm:prSet/>
      <dgm:spPr/>
      <dgm:t>
        <a:bodyPr/>
        <a:lstStyle/>
        <a:p>
          <a:endParaRPr lang="en-US"/>
        </a:p>
      </dgm:t>
    </dgm:pt>
    <dgm:pt modelId="{3A64530D-F8B4-43F0-A892-C43F3E3C3A1D}" type="pres">
      <dgm:prSet presAssocID="{05F6AA41-AB54-4DDE-B661-31259ABC8877}" presName="linear" presStyleCnt="0">
        <dgm:presLayoutVars>
          <dgm:animLvl val="lvl"/>
          <dgm:resizeHandles val="exact"/>
        </dgm:presLayoutVars>
      </dgm:prSet>
      <dgm:spPr/>
    </dgm:pt>
    <dgm:pt modelId="{2013D668-233B-41FE-AE81-0778E00B96E9}" type="pres">
      <dgm:prSet presAssocID="{B7A12FDF-5384-401E-BE1B-BF10B7A979AB}" presName="parentText" presStyleLbl="node1" presStyleIdx="0" presStyleCnt="5">
        <dgm:presLayoutVars>
          <dgm:chMax val="0"/>
          <dgm:bulletEnabled val="1"/>
        </dgm:presLayoutVars>
      </dgm:prSet>
      <dgm:spPr/>
    </dgm:pt>
    <dgm:pt modelId="{699EE9FF-8631-4686-B33A-8CDBD5032F32}" type="pres">
      <dgm:prSet presAssocID="{B7A12FDF-5384-401E-BE1B-BF10B7A979AB}" presName="childText" presStyleLbl="revTx" presStyleIdx="0" presStyleCnt="5">
        <dgm:presLayoutVars>
          <dgm:bulletEnabled val="1"/>
        </dgm:presLayoutVars>
      </dgm:prSet>
      <dgm:spPr/>
    </dgm:pt>
    <dgm:pt modelId="{A2A31F5A-C6F1-415D-A463-BB20DF62CB2E}" type="pres">
      <dgm:prSet presAssocID="{719CF454-9DE6-4873-A25A-E124C4927186}" presName="parentText" presStyleLbl="node1" presStyleIdx="1" presStyleCnt="5">
        <dgm:presLayoutVars>
          <dgm:chMax val="0"/>
          <dgm:bulletEnabled val="1"/>
        </dgm:presLayoutVars>
      </dgm:prSet>
      <dgm:spPr/>
    </dgm:pt>
    <dgm:pt modelId="{48981C49-A726-470D-AC32-E4122DDBEC8F}" type="pres">
      <dgm:prSet presAssocID="{719CF454-9DE6-4873-A25A-E124C4927186}" presName="childText" presStyleLbl="revTx" presStyleIdx="1" presStyleCnt="5">
        <dgm:presLayoutVars>
          <dgm:bulletEnabled val="1"/>
        </dgm:presLayoutVars>
      </dgm:prSet>
      <dgm:spPr/>
    </dgm:pt>
    <dgm:pt modelId="{E98D1620-2EDC-4189-B6FA-EEAF8DE78398}" type="pres">
      <dgm:prSet presAssocID="{2319C269-A4B0-4134-850F-2CAA3AD6199E}" presName="parentText" presStyleLbl="node1" presStyleIdx="2" presStyleCnt="5">
        <dgm:presLayoutVars>
          <dgm:chMax val="0"/>
          <dgm:bulletEnabled val="1"/>
        </dgm:presLayoutVars>
      </dgm:prSet>
      <dgm:spPr/>
    </dgm:pt>
    <dgm:pt modelId="{6B6748CB-17E8-4DA5-83E1-610352B7344A}" type="pres">
      <dgm:prSet presAssocID="{2319C269-A4B0-4134-850F-2CAA3AD6199E}" presName="childText" presStyleLbl="revTx" presStyleIdx="2" presStyleCnt="5">
        <dgm:presLayoutVars>
          <dgm:bulletEnabled val="1"/>
        </dgm:presLayoutVars>
      </dgm:prSet>
      <dgm:spPr/>
    </dgm:pt>
    <dgm:pt modelId="{90B17AEB-342F-4136-B81C-1943B63B173C}" type="pres">
      <dgm:prSet presAssocID="{294E5951-7177-4059-BE59-17CCB9A255AD}" presName="parentText" presStyleLbl="node1" presStyleIdx="3" presStyleCnt="5">
        <dgm:presLayoutVars>
          <dgm:chMax val="0"/>
          <dgm:bulletEnabled val="1"/>
        </dgm:presLayoutVars>
      </dgm:prSet>
      <dgm:spPr/>
    </dgm:pt>
    <dgm:pt modelId="{3CC18BC3-28F3-4183-861F-2477C4952FC5}" type="pres">
      <dgm:prSet presAssocID="{294E5951-7177-4059-BE59-17CCB9A255AD}" presName="childText" presStyleLbl="revTx" presStyleIdx="3" presStyleCnt="5">
        <dgm:presLayoutVars>
          <dgm:bulletEnabled val="1"/>
        </dgm:presLayoutVars>
      </dgm:prSet>
      <dgm:spPr/>
    </dgm:pt>
    <dgm:pt modelId="{58AE6A9D-1F5C-4EB3-90F0-FA7899FC5D65}" type="pres">
      <dgm:prSet presAssocID="{2571117C-F864-45E0-8274-D7E36070468C}" presName="parentText" presStyleLbl="node1" presStyleIdx="4" presStyleCnt="5">
        <dgm:presLayoutVars>
          <dgm:chMax val="0"/>
          <dgm:bulletEnabled val="1"/>
        </dgm:presLayoutVars>
      </dgm:prSet>
      <dgm:spPr/>
    </dgm:pt>
    <dgm:pt modelId="{117BEE4D-C2E1-45B5-A783-52296BD9E311}" type="pres">
      <dgm:prSet presAssocID="{2571117C-F864-45E0-8274-D7E36070468C}" presName="childText" presStyleLbl="revTx" presStyleIdx="4" presStyleCnt="5">
        <dgm:presLayoutVars>
          <dgm:bulletEnabled val="1"/>
        </dgm:presLayoutVars>
      </dgm:prSet>
      <dgm:spPr/>
    </dgm:pt>
  </dgm:ptLst>
  <dgm:cxnLst>
    <dgm:cxn modelId="{1DE5EB01-CC05-4A74-B901-86C37C781380}" srcId="{2319C269-A4B0-4134-850F-2CAA3AD6199E}" destId="{EB3C3FF9-730E-414A-917A-7C3907B92FC7}" srcOrd="1" destOrd="0" parTransId="{3E17A704-DD50-411A-A5C2-B12FC3908FC6}" sibTransId="{7D878BD9-CA84-4C3D-8EB6-1766116D8162}"/>
    <dgm:cxn modelId="{B7F7FD01-57BB-483A-86EC-F89A370D71AE}" srcId="{2319C269-A4B0-4134-850F-2CAA3AD6199E}" destId="{6C028901-B07D-4D23-B12B-23D4147C1A40}" srcOrd="2" destOrd="0" parTransId="{C99FE737-5844-450A-8614-F043AA9FDA4A}" sibTransId="{5A12607A-DB84-449E-87AC-98D97CDA0174}"/>
    <dgm:cxn modelId="{93F35907-14F0-4B7C-B96A-F8D0F316C9B3}" type="presOf" srcId="{3C629F6F-A9BD-4045-938B-0DDEC7FB036B}" destId="{3CC18BC3-28F3-4183-861F-2477C4952FC5}" srcOrd="0" destOrd="2" presId="urn:microsoft.com/office/officeart/2005/8/layout/vList2"/>
    <dgm:cxn modelId="{062AF20E-F513-404A-AABC-70D96C54FEA1}" type="presOf" srcId="{4117A5C9-7913-4CF3-9AAB-A5622DBA4ED7}" destId="{3CC18BC3-28F3-4183-861F-2477C4952FC5}" srcOrd="0" destOrd="1" presId="urn:microsoft.com/office/officeart/2005/8/layout/vList2"/>
    <dgm:cxn modelId="{19563713-0133-4878-BBFC-D168C8B8912A}" srcId="{05F6AA41-AB54-4DDE-B661-31259ABC8877}" destId="{294E5951-7177-4059-BE59-17CCB9A255AD}" srcOrd="3" destOrd="0" parTransId="{AEA53E4B-9461-4473-9B46-48227F0593BF}" sibTransId="{C2C85F63-A09A-4B2D-9216-C65F43DA251E}"/>
    <dgm:cxn modelId="{96A02E16-8199-469E-BFC3-8B13F8952089}" type="presOf" srcId="{2571117C-F864-45E0-8274-D7E36070468C}" destId="{58AE6A9D-1F5C-4EB3-90F0-FA7899FC5D65}" srcOrd="0" destOrd="0" presId="urn:microsoft.com/office/officeart/2005/8/layout/vList2"/>
    <dgm:cxn modelId="{0909A227-ADBD-4345-BE07-FF5D251A7122}" type="presOf" srcId="{4236E8F8-033F-498A-906C-E2F5AA44013E}" destId="{699EE9FF-8631-4686-B33A-8CDBD5032F32}" srcOrd="0" destOrd="1" presId="urn:microsoft.com/office/officeart/2005/8/layout/vList2"/>
    <dgm:cxn modelId="{C4CBDC27-7860-4118-8D49-BCDC62A2E871}" type="presOf" srcId="{BD6E87BB-738B-48E4-8BDC-21D04AA3D52D}" destId="{699EE9FF-8631-4686-B33A-8CDBD5032F32}" srcOrd="0" destOrd="3" presId="urn:microsoft.com/office/officeart/2005/8/layout/vList2"/>
    <dgm:cxn modelId="{D4C62C2D-DE04-4F28-B851-A2464BFA46BE}" srcId="{B7A12FDF-5384-401E-BE1B-BF10B7A979AB}" destId="{0774A0B1-A7F5-486E-BB77-3F8006922AC4}" srcOrd="2" destOrd="0" parTransId="{C8DEFE44-FA14-4C06-AC84-F86418B3428A}" sibTransId="{FEECC9CF-B7BC-4A0B-8EFB-82928EA4EFC4}"/>
    <dgm:cxn modelId="{D3F48E33-D959-4873-BE4F-E98830AD5348}" srcId="{05F6AA41-AB54-4DDE-B661-31259ABC8877}" destId="{B7A12FDF-5384-401E-BE1B-BF10B7A979AB}" srcOrd="0" destOrd="0" parTransId="{05ECB051-0F73-4F5E-BB6D-8C27E07B7A88}" sibTransId="{B93E740E-4C31-4CD9-8E8D-554CAEF6F862}"/>
    <dgm:cxn modelId="{BC948334-4441-4607-9022-2C37416DF4C1}" type="presOf" srcId="{1B2FDEA4-E2A8-4291-A0B9-E1A53BA72F69}" destId="{48981C49-A726-470D-AC32-E4122DDBEC8F}" srcOrd="0" destOrd="4" presId="urn:microsoft.com/office/officeart/2005/8/layout/vList2"/>
    <dgm:cxn modelId="{959B5E3C-A8B9-4CB8-AE18-9980381EA08D}" srcId="{05F6AA41-AB54-4DDE-B661-31259ABC8877}" destId="{719CF454-9DE6-4873-A25A-E124C4927186}" srcOrd="1" destOrd="0" parTransId="{E7067114-DF6C-41B8-B262-ACCEE78D5EB6}" sibTransId="{369607EF-AC4A-4827-B71A-1325BB963F70}"/>
    <dgm:cxn modelId="{BF25E85C-B46A-465F-A958-D307F2AE8A0F}" type="presOf" srcId="{0774A0B1-A7F5-486E-BB77-3F8006922AC4}" destId="{699EE9FF-8631-4686-B33A-8CDBD5032F32}" srcOrd="0" destOrd="2" presId="urn:microsoft.com/office/officeart/2005/8/layout/vList2"/>
    <dgm:cxn modelId="{09A30260-76E2-48F8-A723-2CEF9ABE0B8D}" type="presOf" srcId="{B7A12FDF-5384-401E-BE1B-BF10B7A979AB}" destId="{2013D668-233B-41FE-AE81-0778E00B96E9}" srcOrd="0" destOrd="0" presId="urn:microsoft.com/office/officeart/2005/8/layout/vList2"/>
    <dgm:cxn modelId="{CE366760-1F5C-466D-8FF9-12BB5E638A19}" type="presOf" srcId="{6C028901-B07D-4D23-B12B-23D4147C1A40}" destId="{6B6748CB-17E8-4DA5-83E1-610352B7344A}" srcOrd="0" destOrd="2" presId="urn:microsoft.com/office/officeart/2005/8/layout/vList2"/>
    <dgm:cxn modelId="{6847CE61-0344-48C9-A17D-4994EBACABA6}" type="presOf" srcId="{C512A848-8B1D-443F-846C-156E25BD8E3E}" destId="{117BEE4D-C2E1-45B5-A783-52296BD9E311}" srcOrd="0" destOrd="2" presId="urn:microsoft.com/office/officeart/2005/8/layout/vList2"/>
    <dgm:cxn modelId="{33CBA665-E3EC-410D-B00E-B4DE5DA71AA3}" srcId="{294E5951-7177-4059-BE59-17CCB9A255AD}" destId="{3C629F6F-A9BD-4045-938B-0DDEC7FB036B}" srcOrd="2" destOrd="0" parTransId="{897AA168-F243-40F6-8023-571DA4AC6EEB}" sibTransId="{51ED420B-DD1D-42C0-A05A-4B158A71789F}"/>
    <dgm:cxn modelId="{C6F0DC46-55A5-46CE-A632-C6EF3A247967}" srcId="{719CF454-9DE6-4873-A25A-E124C4927186}" destId="{1B2FDEA4-E2A8-4291-A0B9-E1A53BA72F69}" srcOrd="4" destOrd="0" parTransId="{6D8E15AC-D76A-4959-B9E6-4A8B0C75010F}" sibTransId="{A51A5F8F-ED8C-475F-8918-E6E6B36889DA}"/>
    <dgm:cxn modelId="{A3EAB069-9587-43EE-B05D-45B7AF791B6E}" type="presOf" srcId="{5B80A914-F588-404C-888A-4A9F4EF48890}" destId="{699EE9FF-8631-4686-B33A-8CDBD5032F32}" srcOrd="0" destOrd="0" presId="urn:microsoft.com/office/officeart/2005/8/layout/vList2"/>
    <dgm:cxn modelId="{2587294B-5CF9-4D28-BB72-88C93368DDC2}" srcId="{294E5951-7177-4059-BE59-17CCB9A255AD}" destId="{0E71305C-B5B5-47AB-9485-E6963B51AC19}" srcOrd="0" destOrd="0" parTransId="{EE1AE00E-C76C-485E-AFCB-27F78691FD2F}" sibTransId="{203C7605-CCC9-4E38-872A-53ABA93C79E8}"/>
    <dgm:cxn modelId="{91B35C6B-C22A-4976-8F4E-A9F2B9B16E64}" srcId="{B7A12FDF-5384-401E-BE1B-BF10B7A979AB}" destId="{5B80A914-F588-404C-888A-4A9F4EF48890}" srcOrd="0" destOrd="0" parTransId="{86B2C6DE-ACDA-4BD6-BB5A-FAF9DA76338A}" sibTransId="{B315175D-167D-4F13-862A-54F2EC3B817A}"/>
    <dgm:cxn modelId="{351FFA6D-927A-4DFA-867B-D4CEE5F7CCE4}" type="presOf" srcId="{294E5951-7177-4059-BE59-17CCB9A255AD}" destId="{90B17AEB-342F-4136-B81C-1943B63B173C}" srcOrd="0" destOrd="0" presId="urn:microsoft.com/office/officeart/2005/8/layout/vList2"/>
    <dgm:cxn modelId="{12F40772-C0BC-40C8-A792-82BA8C9B77AC}" type="presOf" srcId="{EB3C3FF9-730E-414A-917A-7C3907B92FC7}" destId="{6B6748CB-17E8-4DA5-83E1-610352B7344A}" srcOrd="0" destOrd="1" presId="urn:microsoft.com/office/officeart/2005/8/layout/vList2"/>
    <dgm:cxn modelId="{FE37B153-2314-4DFA-980F-DFC3E1BD80E9}" srcId="{2571117C-F864-45E0-8274-D7E36070468C}" destId="{86E5B6CF-EC3F-4B3A-BC32-D665C459A44C}" srcOrd="1" destOrd="0" parTransId="{799428BC-3AD3-4A6B-ADB9-B76E85A709D1}" sibTransId="{FB0B4C1E-8163-4224-BFFA-4BA6FE37FB74}"/>
    <dgm:cxn modelId="{46881357-2DE9-4EF1-83F6-A4E831D9F2F1}" type="presOf" srcId="{719CF454-9DE6-4873-A25A-E124C4927186}" destId="{A2A31F5A-C6F1-415D-A463-BB20DF62CB2E}" srcOrd="0" destOrd="0" presId="urn:microsoft.com/office/officeart/2005/8/layout/vList2"/>
    <dgm:cxn modelId="{1A9FD282-C448-4292-BC34-FE1684620584}" srcId="{B7A12FDF-5384-401E-BE1B-BF10B7A979AB}" destId="{BD6E87BB-738B-48E4-8BDC-21D04AA3D52D}" srcOrd="3" destOrd="0" parTransId="{09F7BA8E-8565-426E-8E67-4ECF0BDC9595}" sibTransId="{85F59774-3AED-4D89-80A7-0C377C84F6B8}"/>
    <dgm:cxn modelId="{1004B389-DF39-477E-882F-58024513D76A}" srcId="{719CF454-9DE6-4873-A25A-E124C4927186}" destId="{B9131B51-4DC6-4621-AA63-0B2CF5EE0462}" srcOrd="1" destOrd="0" parTransId="{6FD71482-0919-479B-BAE4-0EF11FF41537}" sibTransId="{B37F8BCC-CBB0-4970-87DF-148235D6B854}"/>
    <dgm:cxn modelId="{1338468C-FDE6-4BA8-BF1E-876829FFC31C}" srcId="{05F6AA41-AB54-4DDE-B661-31259ABC8877}" destId="{2319C269-A4B0-4134-850F-2CAA3AD6199E}" srcOrd="2" destOrd="0" parTransId="{BCF83C08-A3E5-4402-9AA5-23AAA88BDFC4}" sibTransId="{131C06A6-5A22-4558-8888-50D0E9C87951}"/>
    <dgm:cxn modelId="{06BA4A8C-EA12-4C95-B053-05785BB9C97D}" type="presOf" srcId="{0E71305C-B5B5-47AB-9485-E6963B51AC19}" destId="{3CC18BC3-28F3-4183-861F-2477C4952FC5}" srcOrd="0" destOrd="0" presId="urn:microsoft.com/office/officeart/2005/8/layout/vList2"/>
    <dgm:cxn modelId="{9B5FC791-C668-4C59-B2EE-DFEF1EB02F68}" srcId="{2319C269-A4B0-4134-850F-2CAA3AD6199E}" destId="{471A6606-B5BA-4991-AD1B-DACAE8CADFA8}" srcOrd="0" destOrd="0" parTransId="{82130113-E4C5-44D1-A4C4-2192CA77F401}" sibTransId="{906EC614-87C3-4A9C-AF59-55215A1BDF86}"/>
    <dgm:cxn modelId="{72C52D94-CC5E-4305-937B-13EE08C7F29C}" type="presOf" srcId="{05F6AA41-AB54-4DDE-B661-31259ABC8877}" destId="{3A64530D-F8B4-43F0-A892-C43F3E3C3A1D}" srcOrd="0" destOrd="0" presId="urn:microsoft.com/office/officeart/2005/8/layout/vList2"/>
    <dgm:cxn modelId="{84C09995-ABC7-4752-A41A-DAEACFF1F2A1}" srcId="{B7A12FDF-5384-401E-BE1B-BF10B7A979AB}" destId="{4236E8F8-033F-498A-906C-E2F5AA44013E}" srcOrd="1" destOrd="0" parTransId="{AD8AEC71-4E4B-48DC-9D82-ED1E775CD363}" sibTransId="{126F1C3D-F3DC-4432-94D7-E19BA082E7C8}"/>
    <dgm:cxn modelId="{C1CA859D-2819-4C24-8C32-02A45A3CF0C3}" srcId="{719CF454-9DE6-4873-A25A-E124C4927186}" destId="{C5433B64-E253-4834-BFE8-A54EEC12339B}" srcOrd="2" destOrd="0" parTransId="{2637E065-0E6B-4F1D-93AA-26F39BA2DB42}" sibTransId="{95AE2466-8EEE-41C4-8259-00EB6A6B708C}"/>
    <dgm:cxn modelId="{D3CDE49D-EA69-4905-859A-5682F6DB54F6}" srcId="{05F6AA41-AB54-4DDE-B661-31259ABC8877}" destId="{2571117C-F864-45E0-8274-D7E36070468C}" srcOrd="4" destOrd="0" parTransId="{9479D8A5-4B10-4536-BF4C-B1FD637DBD66}" sibTransId="{6F670702-99BE-4FEC-88D9-D071AD3A06F6}"/>
    <dgm:cxn modelId="{AE5374A0-394C-4CEF-B0C6-D4ED5F846429}" type="presOf" srcId="{471A6606-B5BA-4991-AD1B-DACAE8CADFA8}" destId="{6B6748CB-17E8-4DA5-83E1-610352B7344A}" srcOrd="0" destOrd="0" presId="urn:microsoft.com/office/officeart/2005/8/layout/vList2"/>
    <dgm:cxn modelId="{6A123AA5-7B5B-41BD-8532-F44D27297579}" srcId="{719CF454-9DE6-4873-A25A-E124C4927186}" destId="{2A37D0B5-8F14-4683-A1A1-316D6B2C16BA}" srcOrd="0" destOrd="0" parTransId="{FA7046D2-7AB7-498A-AED8-31277B173764}" sibTransId="{8596D72A-A88E-448C-88BD-30318C9798D6}"/>
    <dgm:cxn modelId="{47EB71AD-47BC-403B-9545-16B97D08E19D}" type="presOf" srcId="{B9131B51-4DC6-4621-AA63-0B2CF5EE0462}" destId="{48981C49-A726-470D-AC32-E4122DDBEC8F}" srcOrd="0" destOrd="1" presId="urn:microsoft.com/office/officeart/2005/8/layout/vList2"/>
    <dgm:cxn modelId="{1F5E47AF-C1A1-4BF5-B680-8664BF8A3E58}" type="presOf" srcId="{86E5B6CF-EC3F-4B3A-BC32-D665C459A44C}" destId="{117BEE4D-C2E1-45B5-A783-52296BD9E311}" srcOrd="0" destOrd="1" presId="urn:microsoft.com/office/officeart/2005/8/layout/vList2"/>
    <dgm:cxn modelId="{C14256B9-3205-4884-BEC0-1557E9922ECC}" type="presOf" srcId="{2319C269-A4B0-4134-850F-2CAA3AD6199E}" destId="{E98D1620-2EDC-4189-B6FA-EEAF8DE78398}" srcOrd="0" destOrd="0" presId="urn:microsoft.com/office/officeart/2005/8/layout/vList2"/>
    <dgm:cxn modelId="{475353C0-5D5E-43D2-BA52-34418F740194}" type="presOf" srcId="{4B967F00-9072-415C-B978-280735A2887A}" destId="{48981C49-A726-470D-AC32-E4122DDBEC8F}" srcOrd="0" destOrd="3" presId="urn:microsoft.com/office/officeart/2005/8/layout/vList2"/>
    <dgm:cxn modelId="{56B355CF-F735-4AFB-AC0B-6DC388AFB19E}" type="presOf" srcId="{2A37D0B5-8F14-4683-A1A1-316D6B2C16BA}" destId="{48981C49-A726-470D-AC32-E4122DDBEC8F}" srcOrd="0" destOrd="0" presId="urn:microsoft.com/office/officeart/2005/8/layout/vList2"/>
    <dgm:cxn modelId="{C99E6BD2-33C5-4D5C-8451-61A7A9A7E8F1}" srcId="{2571117C-F864-45E0-8274-D7E36070468C}" destId="{DAA2F52B-F014-4119-9D37-1B9FACBCEBBB}" srcOrd="0" destOrd="0" parTransId="{43959804-7D78-49B8-BAC2-FA5587838FFD}" sibTransId="{D8025459-5311-4DDC-A548-7E7A7CFF95EE}"/>
    <dgm:cxn modelId="{7A6447D4-2E8D-444D-8D5A-2E97A2046282}" srcId="{294E5951-7177-4059-BE59-17CCB9A255AD}" destId="{4117A5C9-7913-4CF3-9AAB-A5622DBA4ED7}" srcOrd="1" destOrd="0" parTransId="{87F3C1CE-ACBA-4F58-8009-871F16D83E23}" sibTransId="{0B9F31D4-A32A-4869-B074-C6FFB5C55C53}"/>
    <dgm:cxn modelId="{0FACE4D4-D83A-4B36-91F0-0104AF49EA45}" srcId="{719CF454-9DE6-4873-A25A-E124C4927186}" destId="{4B967F00-9072-415C-B978-280735A2887A}" srcOrd="3" destOrd="0" parTransId="{44D1AFBF-1031-455C-A35D-14F9CDE65EA6}" sibTransId="{C97CE85A-B94D-4A00-930A-B3E5F7E85278}"/>
    <dgm:cxn modelId="{2DC605E3-A979-42E7-8327-1849E9990C57}" srcId="{2571117C-F864-45E0-8274-D7E36070468C}" destId="{C512A848-8B1D-443F-846C-156E25BD8E3E}" srcOrd="2" destOrd="0" parTransId="{34317E4F-9B77-438A-8690-4437A1B9D0DD}" sibTransId="{39ACA668-7FE4-4F2F-B35A-D39D7A045288}"/>
    <dgm:cxn modelId="{BCB44BE3-3E68-44F7-9ADB-24039D96B0FA}" type="presOf" srcId="{C5433B64-E253-4834-BFE8-A54EEC12339B}" destId="{48981C49-A726-470D-AC32-E4122DDBEC8F}" srcOrd="0" destOrd="2" presId="urn:microsoft.com/office/officeart/2005/8/layout/vList2"/>
    <dgm:cxn modelId="{0BF263EC-652E-4D75-BEAF-3B5DD8A13808}" type="presOf" srcId="{DAA2F52B-F014-4119-9D37-1B9FACBCEBBB}" destId="{117BEE4D-C2E1-45B5-A783-52296BD9E311}" srcOrd="0" destOrd="0" presId="urn:microsoft.com/office/officeart/2005/8/layout/vList2"/>
    <dgm:cxn modelId="{5D4B72F6-F590-4C93-AA56-14873C2A263A}" type="presParOf" srcId="{3A64530D-F8B4-43F0-A892-C43F3E3C3A1D}" destId="{2013D668-233B-41FE-AE81-0778E00B96E9}" srcOrd="0" destOrd="0" presId="urn:microsoft.com/office/officeart/2005/8/layout/vList2"/>
    <dgm:cxn modelId="{89AF5512-675C-41D6-9B2A-A24A1EC37179}" type="presParOf" srcId="{3A64530D-F8B4-43F0-A892-C43F3E3C3A1D}" destId="{699EE9FF-8631-4686-B33A-8CDBD5032F32}" srcOrd="1" destOrd="0" presId="urn:microsoft.com/office/officeart/2005/8/layout/vList2"/>
    <dgm:cxn modelId="{91DDCD1B-BE12-47BD-9530-D2DD1E510559}" type="presParOf" srcId="{3A64530D-F8B4-43F0-A892-C43F3E3C3A1D}" destId="{A2A31F5A-C6F1-415D-A463-BB20DF62CB2E}" srcOrd="2" destOrd="0" presId="urn:microsoft.com/office/officeart/2005/8/layout/vList2"/>
    <dgm:cxn modelId="{12869A85-2B58-4C50-8858-E2B5BEA7CB15}" type="presParOf" srcId="{3A64530D-F8B4-43F0-A892-C43F3E3C3A1D}" destId="{48981C49-A726-470D-AC32-E4122DDBEC8F}" srcOrd="3" destOrd="0" presId="urn:microsoft.com/office/officeart/2005/8/layout/vList2"/>
    <dgm:cxn modelId="{08A6BEC1-2C9D-43EC-90E3-E62B14DCAFA8}" type="presParOf" srcId="{3A64530D-F8B4-43F0-A892-C43F3E3C3A1D}" destId="{E98D1620-2EDC-4189-B6FA-EEAF8DE78398}" srcOrd="4" destOrd="0" presId="urn:microsoft.com/office/officeart/2005/8/layout/vList2"/>
    <dgm:cxn modelId="{B311D010-AF43-4A4C-A7D3-20AD37EA9A6F}" type="presParOf" srcId="{3A64530D-F8B4-43F0-A892-C43F3E3C3A1D}" destId="{6B6748CB-17E8-4DA5-83E1-610352B7344A}" srcOrd="5" destOrd="0" presId="urn:microsoft.com/office/officeart/2005/8/layout/vList2"/>
    <dgm:cxn modelId="{F962A48A-7D0B-4271-B4E3-E16345D78975}" type="presParOf" srcId="{3A64530D-F8B4-43F0-A892-C43F3E3C3A1D}" destId="{90B17AEB-342F-4136-B81C-1943B63B173C}" srcOrd="6" destOrd="0" presId="urn:microsoft.com/office/officeart/2005/8/layout/vList2"/>
    <dgm:cxn modelId="{242751C2-985D-4641-9BC7-4F1B1282BA8A}" type="presParOf" srcId="{3A64530D-F8B4-43F0-A892-C43F3E3C3A1D}" destId="{3CC18BC3-28F3-4183-861F-2477C4952FC5}" srcOrd="7" destOrd="0" presId="urn:microsoft.com/office/officeart/2005/8/layout/vList2"/>
    <dgm:cxn modelId="{22213410-0D1E-471C-9AF4-9929304CABE0}" type="presParOf" srcId="{3A64530D-F8B4-43F0-A892-C43F3E3C3A1D}" destId="{58AE6A9D-1F5C-4EB3-90F0-FA7899FC5D65}" srcOrd="8" destOrd="0" presId="urn:microsoft.com/office/officeart/2005/8/layout/vList2"/>
    <dgm:cxn modelId="{F8895818-2F9B-4F65-9EF5-F20A73F1B288}" type="presParOf" srcId="{3A64530D-F8B4-43F0-A892-C43F3E3C3A1D}" destId="{117BEE4D-C2E1-45B5-A783-52296BD9E311}"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13D668-233B-41FE-AE81-0778E00B96E9}">
      <dsp:nvSpPr>
        <dsp:cNvPr id="0" name=""/>
        <dsp:cNvSpPr/>
      </dsp:nvSpPr>
      <dsp:spPr>
        <a:xfrm>
          <a:off x="0" y="31796"/>
          <a:ext cx="5111749" cy="3978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uz-Latn-UZ" sz="1700" b="1" kern="1200"/>
            <a:t>Desktop and Laptop Operating Systems</a:t>
          </a:r>
          <a:endParaRPr lang="en-US" sz="1700" kern="1200"/>
        </a:p>
      </dsp:txBody>
      <dsp:txXfrm>
        <a:off x="19419" y="51215"/>
        <a:ext cx="5072911" cy="358962"/>
      </dsp:txXfrm>
    </dsp:sp>
    <dsp:sp modelId="{699EE9FF-8631-4686-B33A-8CDBD5032F32}">
      <dsp:nvSpPr>
        <dsp:cNvPr id="0" name=""/>
        <dsp:cNvSpPr/>
      </dsp:nvSpPr>
      <dsp:spPr>
        <a:xfrm>
          <a:off x="0" y="429596"/>
          <a:ext cx="5111749" cy="84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298"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uz-Latn-UZ" sz="1300" b="0" kern="1200"/>
            <a:t>Microsoft Windows (Windows 10, Windows 11)</a:t>
          </a:r>
          <a:endParaRPr lang="en-US" sz="1300" kern="1200"/>
        </a:p>
        <a:p>
          <a:pPr marL="114300" lvl="1" indent="-114300" algn="l" defTabSz="577850">
            <a:lnSpc>
              <a:spcPct val="90000"/>
            </a:lnSpc>
            <a:spcBef>
              <a:spcPct val="0"/>
            </a:spcBef>
            <a:spcAft>
              <a:spcPct val="20000"/>
            </a:spcAft>
            <a:buChar char="•"/>
          </a:pPr>
          <a:r>
            <a:rPr lang="uz-Latn-UZ" sz="1300" b="0" kern="1200"/>
            <a:t>macOS (macOS Ventura, macOS Monterey)</a:t>
          </a:r>
          <a:endParaRPr lang="en-US" sz="1300" kern="1200"/>
        </a:p>
        <a:p>
          <a:pPr marL="114300" lvl="1" indent="-114300" algn="l" defTabSz="577850">
            <a:lnSpc>
              <a:spcPct val="90000"/>
            </a:lnSpc>
            <a:spcBef>
              <a:spcPct val="0"/>
            </a:spcBef>
            <a:spcAft>
              <a:spcPct val="20000"/>
            </a:spcAft>
            <a:buChar char="•"/>
          </a:pPr>
          <a:r>
            <a:rPr lang="uz-Latn-UZ" sz="1300" b="0" kern="1200"/>
            <a:t>Linux (Ubuntu, Fedora, Debian, Mint, Arch Linux)</a:t>
          </a:r>
          <a:endParaRPr lang="en-US" sz="1300" kern="1200"/>
        </a:p>
        <a:p>
          <a:pPr marL="114300" lvl="1" indent="-114300" algn="l" defTabSz="577850">
            <a:lnSpc>
              <a:spcPct val="90000"/>
            </a:lnSpc>
            <a:spcBef>
              <a:spcPct val="0"/>
            </a:spcBef>
            <a:spcAft>
              <a:spcPct val="20000"/>
            </a:spcAft>
            <a:buChar char="•"/>
          </a:pPr>
          <a:r>
            <a:rPr lang="uz-Latn-UZ" sz="1300" b="0" kern="1200"/>
            <a:t>Chrome OS</a:t>
          </a:r>
          <a:endParaRPr lang="en-US" sz="1300" kern="1200"/>
        </a:p>
      </dsp:txBody>
      <dsp:txXfrm>
        <a:off x="0" y="429596"/>
        <a:ext cx="5111749" cy="844560"/>
      </dsp:txXfrm>
    </dsp:sp>
    <dsp:sp modelId="{A2A31F5A-C6F1-415D-A463-BB20DF62CB2E}">
      <dsp:nvSpPr>
        <dsp:cNvPr id="0" name=""/>
        <dsp:cNvSpPr/>
      </dsp:nvSpPr>
      <dsp:spPr>
        <a:xfrm>
          <a:off x="0" y="1274156"/>
          <a:ext cx="5111749" cy="3978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Embedded and IoT Operating Systems</a:t>
          </a:r>
        </a:p>
      </dsp:txBody>
      <dsp:txXfrm>
        <a:off x="19419" y="1293575"/>
        <a:ext cx="5072911" cy="358962"/>
      </dsp:txXfrm>
    </dsp:sp>
    <dsp:sp modelId="{48981C49-A726-470D-AC32-E4122DDBEC8F}">
      <dsp:nvSpPr>
        <dsp:cNvPr id="0" name=""/>
        <dsp:cNvSpPr/>
      </dsp:nvSpPr>
      <dsp:spPr>
        <a:xfrm>
          <a:off x="0" y="1671956"/>
          <a:ext cx="5111749" cy="1055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298"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b="0" kern="1200"/>
            <a:t>FreeRTOS</a:t>
          </a:r>
          <a:endParaRPr lang="en-US" sz="1300" kern="1200"/>
        </a:p>
        <a:p>
          <a:pPr marL="114300" lvl="1" indent="-114300" algn="l" defTabSz="577850">
            <a:lnSpc>
              <a:spcPct val="90000"/>
            </a:lnSpc>
            <a:spcBef>
              <a:spcPct val="0"/>
            </a:spcBef>
            <a:spcAft>
              <a:spcPct val="20000"/>
            </a:spcAft>
            <a:buChar char="•"/>
          </a:pPr>
          <a:r>
            <a:rPr lang="en-US" sz="1300" b="0" kern="1200"/>
            <a:t>Embedded Linux (Yocto, Buildroot)</a:t>
          </a:r>
          <a:endParaRPr lang="en-US" sz="1300" kern="1200"/>
        </a:p>
        <a:p>
          <a:pPr marL="114300" lvl="1" indent="-114300" algn="l" defTabSz="577850">
            <a:lnSpc>
              <a:spcPct val="90000"/>
            </a:lnSpc>
            <a:spcBef>
              <a:spcPct val="0"/>
            </a:spcBef>
            <a:spcAft>
              <a:spcPct val="20000"/>
            </a:spcAft>
            <a:buChar char="•"/>
          </a:pPr>
          <a:r>
            <a:rPr lang="en-US" sz="1300" b="0" kern="1200"/>
            <a:t>VxWorks</a:t>
          </a:r>
          <a:endParaRPr lang="en-US" sz="1300" kern="1200"/>
        </a:p>
        <a:p>
          <a:pPr marL="114300" lvl="1" indent="-114300" algn="l" defTabSz="577850">
            <a:lnSpc>
              <a:spcPct val="90000"/>
            </a:lnSpc>
            <a:spcBef>
              <a:spcPct val="0"/>
            </a:spcBef>
            <a:spcAft>
              <a:spcPct val="20000"/>
            </a:spcAft>
            <a:buChar char="•"/>
          </a:pPr>
          <a:r>
            <a:rPr lang="en-US" sz="1300" b="0" kern="1200"/>
            <a:t>RTEMS</a:t>
          </a:r>
          <a:endParaRPr lang="en-US" sz="1300" kern="1200"/>
        </a:p>
        <a:p>
          <a:pPr marL="114300" lvl="1" indent="-114300" algn="l" defTabSz="577850">
            <a:lnSpc>
              <a:spcPct val="90000"/>
            </a:lnSpc>
            <a:spcBef>
              <a:spcPct val="0"/>
            </a:spcBef>
            <a:spcAft>
              <a:spcPct val="20000"/>
            </a:spcAft>
            <a:buChar char="•"/>
          </a:pPr>
          <a:r>
            <a:rPr lang="en-US" sz="1300" b="0" kern="1200"/>
            <a:t>TinyOS</a:t>
          </a:r>
          <a:endParaRPr lang="en-US" sz="1300" kern="1200"/>
        </a:p>
      </dsp:txBody>
      <dsp:txXfrm>
        <a:off x="0" y="1671956"/>
        <a:ext cx="5111749" cy="1055700"/>
      </dsp:txXfrm>
    </dsp:sp>
    <dsp:sp modelId="{E98D1620-2EDC-4189-B6FA-EEAF8DE78398}">
      <dsp:nvSpPr>
        <dsp:cNvPr id="0" name=""/>
        <dsp:cNvSpPr/>
      </dsp:nvSpPr>
      <dsp:spPr>
        <a:xfrm>
          <a:off x="0" y="2727656"/>
          <a:ext cx="5111749" cy="3978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Mobile Operating Systems</a:t>
          </a:r>
          <a:endParaRPr lang="en-US" sz="1700" kern="1200"/>
        </a:p>
      </dsp:txBody>
      <dsp:txXfrm>
        <a:off x="19419" y="2747075"/>
        <a:ext cx="5072911" cy="358962"/>
      </dsp:txXfrm>
    </dsp:sp>
    <dsp:sp modelId="{6B6748CB-17E8-4DA5-83E1-610352B7344A}">
      <dsp:nvSpPr>
        <dsp:cNvPr id="0" name=""/>
        <dsp:cNvSpPr/>
      </dsp:nvSpPr>
      <dsp:spPr>
        <a:xfrm>
          <a:off x="0" y="3125456"/>
          <a:ext cx="5111749"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298"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b="0" kern="1200"/>
            <a:t>Android</a:t>
          </a:r>
          <a:endParaRPr lang="en-US" sz="1300" kern="1200"/>
        </a:p>
        <a:p>
          <a:pPr marL="114300" lvl="1" indent="-114300" algn="l" defTabSz="577850">
            <a:lnSpc>
              <a:spcPct val="90000"/>
            </a:lnSpc>
            <a:spcBef>
              <a:spcPct val="0"/>
            </a:spcBef>
            <a:spcAft>
              <a:spcPct val="20000"/>
            </a:spcAft>
            <a:buChar char="•"/>
          </a:pPr>
          <a:r>
            <a:rPr lang="en-US" sz="1300" b="0" kern="1200"/>
            <a:t>iOS</a:t>
          </a:r>
          <a:endParaRPr lang="en-US" sz="1300" kern="1200"/>
        </a:p>
        <a:p>
          <a:pPr marL="114300" lvl="1" indent="-114300" algn="l" defTabSz="577850">
            <a:lnSpc>
              <a:spcPct val="90000"/>
            </a:lnSpc>
            <a:spcBef>
              <a:spcPct val="0"/>
            </a:spcBef>
            <a:spcAft>
              <a:spcPct val="20000"/>
            </a:spcAft>
            <a:buChar char="•"/>
          </a:pPr>
          <a:r>
            <a:rPr lang="en-US" sz="1300" b="0" kern="1200"/>
            <a:t>HarmonyOS (by Huawei)</a:t>
          </a:r>
          <a:endParaRPr lang="en-US" sz="1300" kern="1200"/>
        </a:p>
      </dsp:txBody>
      <dsp:txXfrm>
        <a:off x="0" y="3125456"/>
        <a:ext cx="5111749" cy="633420"/>
      </dsp:txXfrm>
    </dsp:sp>
    <dsp:sp modelId="{90B17AEB-342F-4136-B81C-1943B63B173C}">
      <dsp:nvSpPr>
        <dsp:cNvPr id="0" name=""/>
        <dsp:cNvSpPr/>
      </dsp:nvSpPr>
      <dsp:spPr>
        <a:xfrm>
          <a:off x="0" y="3758876"/>
          <a:ext cx="5111749" cy="3978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Mainframe Operating Systems</a:t>
          </a:r>
          <a:endParaRPr lang="en-US" sz="1700" kern="1200"/>
        </a:p>
      </dsp:txBody>
      <dsp:txXfrm>
        <a:off x="19419" y="3778295"/>
        <a:ext cx="5072911" cy="358962"/>
      </dsp:txXfrm>
    </dsp:sp>
    <dsp:sp modelId="{3CC18BC3-28F3-4183-861F-2477C4952FC5}">
      <dsp:nvSpPr>
        <dsp:cNvPr id="0" name=""/>
        <dsp:cNvSpPr/>
      </dsp:nvSpPr>
      <dsp:spPr>
        <a:xfrm>
          <a:off x="0" y="4156676"/>
          <a:ext cx="5111749"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298"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b="0" kern="1200"/>
            <a:t>IBM z/OS</a:t>
          </a:r>
          <a:endParaRPr lang="en-US" sz="1300" kern="1200"/>
        </a:p>
        <a:p>
          <a:pPr marL="114300" lvl="1" indent="-114300" algn="l" defTabSz="577850">
            <a:lnSpc>
              <a:spcPct val="90000"/>
            </a:lnSpc>
            <a:spcBef>
              <a:spcPct val="0"/>
            </a:spcBef>
            <a:spcAft>
              <a:spcPct val="20000"/>
            </a:spcAft>
            <a:buChar char="•"/>
          </a:pPr>
          <a:r>
            <a:rPr lang="en-US" sz="1300" b="0" kern="1200"/>
            <a:t>Linux on IBM Z</a:t>
          </a:r>
          <a:endParaRPr lang="en-US" sz="1300" kern="1200"/>
        </a:p>
        <a:p>
          <a:pPr marL="114300" lvl="1" indent="-114300" algn="l" defTabSz="577850">
            <a:lnSpc>
              <a:spcPct val="90000"/>
            </a:lnSpc>
            <a:spcBef>
              <a:spcPct val="0"/>
            </a:spcBef>
            <a:spcAft>
              <a:spcPct val="20000"/>
            </a:spcAft>
            <a:buChar char="•"/>
          </a:pPr>
          <a:r>
            <a:rPr lang="en-US" sz="1300" b="0" kern="1200"/>
            <a:t>Unisys OS 2200</a:t>
          </a:r>
          <a:endParaRPr lang="en-US" sz="1300" kern="1200"/>
        </a:p>
      </dsp:txBody>
      <dsp:txXfrm>
        <a:off x="0" y="4156676"/>
        <a:ext cx="5111749" cy="633420"/>
      </dsp:txXfrm>
    </dsp:sp>
    <dsp:sp modelId="{58AE6A9D-1F5C-4EB3-90F0-FA7899FC5D65}">
      <dsp:nvSpPr>
        <dsp:cNvPr id="0" name=""/>
        <dsp:cNvSpPr/>
      </dsp:nvSpPr>
      <dsp:spPr>
        <a:xfrm>
          <a:off x="0" y="4790096"/>
          <a:ext cx="5111749" cy="3978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uz-Latn-UZ" sz="1700" b="1" kern="1200"/>
            <a:t>Specialized Operating Systems</a:t>
          </a:r>
          <a:endParaRPr lang="en-US" sz="1700" kern="1200"/>
        </a:p>
      </dsp:txBody>
      <dsp:txXfrm>
        <a:off x="19419" y="4809515"/>
        <a:ext cx="5072911" cy="358962"/>
      </dsp:txXfrm>
    </dsp:sp>
    <dsp:sp modelId="{117BEE4D-C2E1-45B5-A783-52296BD9E311}">
      <dsp:nvSpPr>
        <dsp:cNvPr id="0" name=""/>
        <dsp:cNvSpPr/>
      </dsp:nvSpPr>
      <dsp:spPr>
        <a:xfrm>
          <a:off x="0" y="5187896"/>
          <a:ext cx="5111749"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298"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uz-Latn-UZ" sz="1300" b="0" kern="1200"/>
            <a:t>QNX (for automotive and embedded systems)</a:t>
          </a:r>
          <a:endParaRPr lang="en-US" sz="1300" kern="1200"/>
        </a:p>
        <a:p>
          <a:pPr marL="114300" lvl="1" indent="-114300" algn="l" defTabSz="577850">
            <a:lnSpc>
              <a:spcPct val="90000"/>
            </a:lnSpc>
            <a:spcBef>
              <a:spcPct val="0"/>
            </a:spcBef>
            <a:spcAft>
              <a:spcPct val="20000"/>
            </a:spcAft>
            <a:buChar char="•"/>
          </a:pPr>
          <a:r>
            <a:rPr lang="uz-Latn-UZ" sz="1300" b="0" kern="1200"/>
            <a:t>Raspberry Pi OS (formerly Raspbian)</a:t>
          </a:r>
          <a:endParaRPr lang="en-US" sz="1300" kern="1200"/>
        </a:p>
        <a:p>
          <a:pPr marL="114300" lvl="1" indent="-114300" algn="l" defTabSz="577850">
            <a:lnSpc>
              <a:spcPct val="90000"/>
            </a:lnSpc>
            <a:spcBef>
              <a:spcPct val="0"/>
            </a:spcBef>
            <a:spcAft>
              <a:spcPct val="20000"/>
            </a:spcAft>
            <a:buChar char="•"/>
          </a:pPr>
          <a:r>
            <a:rPr lang="uz-Latn-UZ" sz="1300" b="0" kern="1200"/>
            <a:t>Tizen (used in Samsung devices)</a:t>
          </a:r>
          <a:endParaRPr lang="en-US" sz="1300" kern="1200"/>
        </a:p>
      </dsp:txBody>
      <dsp:txXfrm>
        <a:off x="0" y="5187896"/>
        <a:ext cx="5111749" cy="6334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4466" name="Rectangle 2">
            <a:extLst>
              <a:ext uri="{FF2B5EF4-FFF2-40B4-BE49-F238E27FC236}">
                <a16:creationId xmlns:a16="http://schemas.microsoft.com/office/drawing/2014/main" id="{7D962ECA-C561-303B-F8FA-EA813379A96F}"/>
              </a:ext>
            </a:extLst>
          </p:cNvPr>
          <p:cNvSpPr>
            <a:spLocks noGrp="1" noChangeArrowheads="1"/>
          </p:cNvSpPr>
          <p:nvPr>
            <p:ph type="hdr" sz="quarter"/>
          </p:nvPr>
        </p:nvSpPr>
        <p:spPr bwMode="auto">
          <a:xfrm>
            <a:off x="0" y="0"/>
            <a:ext cx="3038475" cy="463550"/>
          </a:xfrm>
          <a:prstGeom prst="rect">
            <a:avLst/>
          </a:prstGeom>
          <a:noFill/>
          <a:ln>
            <a:noFill/>
          </a:ln>
          <a:effectLst/>
        </p:spPr>
        <p:txBody>
          <a:bodyPr vert="horz" wrap="square" lIns="88139" tIns="44070" rIns="88139" bIns="44070" numCol="1" anchor="t" anchorCtr="0" compatLnSpc="1">
            <a:prstTxWarp prst="textNoShape">
              <a:avLst/>
            </a:prstTxWarp>
          </a:bodyPr>
          <a:lstStyle>
            <a:lvl1pPr defTabSz="881063" eaLnBrk="1" hangingPunct="1">
              <a:defRPr sz="1200">
                <a:latin typeface="Arial" charset="0"/>
              </a:defRPr>
            </a:lvl1pPr>
          </a:lstStyle>
          <a:p>
            <a:pPr>
              <a:defRPr/>
            </a:pPr>
            <a:endParaRPr lang="en-US"/>
          </a:p>
        </p:txBody>
      </p:sp>
      <p:sp>
        <p:nvSpPr>
          <p:cNvPr id="574467" name="Rectangle 3">
            <a:extLst>
              <a:ext uri="{FF2B5EF4-FFF2-40B4-BE49-F238E27FC236}">
                <a16:creationId xmlns:a16="http://schemas.microsoft.com/office/drawing/2014/main" id="{B7740630-A89A-7B66-AFCB-43C92E1B3013}"/>
              </a:ext>
            </a:extLst>
          </p:cNvPr>
          <p:cNvSpPr>
            <a:spLocks noGrp="1" noChangeArrowheads="1"/>
          </p:cNvSpPr>
          <p:nvPr>
            <p:ph type="dt" sz="quarter" idx="1"/>
          </p:nvPr>
        </p:nvSpPr>
        <p:spPr bwMode="auto">
          <a:xfrm>
            <a:off x="3970338" y="0"/>
            <a:ext cx="3038475" cy="463550"/>
          </a:xfrm>
          <a:prstGeom prst="rect">
            <a:avLst/>
          </a:prstGeom>
          <a:noFill/>
          <a:ln>
            <a:noFill/>
          </a:ln>
          <a:effectLst/>
        </p:spPr>
        <p:txBody>
          <a:bodyPr vert="horz" wrap="square" lIns="88139" tIns="44070" rIns="88139" bIns="44070" numCol="1" anchor="t" anchorCtr="0" compatLnSpc="1">
            <a:prstTxWarp prst="textNoShape">
              <a:avLst/>
            </a:prstTxWarp>
          </a:bodyPr>
          <a:lstStyle>
            <a:lvl1pPr algn="r" defTabSz="881063" eaLnBrk="1" hangingPunct="1">
              <a:defRPr sz="1200">
                <a:latin typeface="Arial" charset="0"/>
              </a:defRPr>
            </a:lvl1pPr>
          </a:lstStyle>
          <a:p>
            <a:pPr>
              <a:defRPr/>
            </a:pPr>
            <a:endParaRPr lang="en-US"/>
          </a:p>
        </p:txBody>
      </p:sp>
      <p:sp>
        <p:nvSpPr>
          <p:cNvPr id="574468" name="Rectangle 4">
            <a:extLst>
              <a:ext uri="{FF2B5EF4-FFF2-40B4-BE49-F238E27FC236}">
                <a16:creationId xmlns:a16="http://schemas.microsoft.com/office/drawing/2014/main" id="{DF8479CF-8AD5-A599-E175-0C63E52565F1}"/>
              </a:ext>
            </a:extLst>
          </p:cNvPr>
          <p:cNvSpPr>
            <a:spLocks noGrp="1" noChangeArrowheads="1"/>
          </p:cNvSpPr>
          <p:nvPr>
            <p:ph type="ftr" sz="quarter" idx="2"/>
          </p:nvPr>
        </p:nvSpPr>
        <p:spPr bwMode="auto">
          <a:xfrm>
            <a:off x="0" y="8831263"/>
            <a:ext cx="3038475" cy="463550"/>
          </a:xfrm>
          <a:prstGeom prst="rect">
            <a:avLst/>
          </a:prstGeom>
          <a:noFill/>
          <a:ln>
            <a:noFill/>
          </a:ln>
          <a:effectLst/>
        </p:spPr>
        <p:txBody>
          <a:bodyPr vert="horz" wrap="square" lIns="88139" tIns="44070" rIns="88139" bIns="44070" numCol="1" anchor="b" anchorCtr="0" compatLnSpc="1">
            <a:prstTxWarp prst="textNoShape">
              <a:avLst/>
            </a:prstTxWarp>
          </a:bodyPr>
          <a:lstStyle>
            <a:lvl1pPr defTabSz="881063" eaLnBrk="1" hangingPunct="1">
              <a:defRPr sz="1200">
                <a:latin typeface="Arial" charset="0"/>
              </a:defRPr>
            </a:lvl1pPr>
          </a:lstStyle>
          <a:p>
            <a:pPr>
              <a:defRPr/>
            </a:pPr>
            <a:endParaRPr lang="en-US"/>
          </a:p>
        </p:txBody>
      </p:sp>
      <p:sp>
        <p:nvSpPr>
          <p:cNvPr id="574469" name="Rectangle 5">
            <a:extLst>
              <a:ext uri="{FF2B5EF4-FFF2-40B4-BE49-F238E27FC236}">
                <a16:creationId xmlns:a16="http://schemas.microsoft.com/office/drawing/2014/main" id="{0B87A781-3E2B-2674-D97E-CC27265CF01F}"/>
              </a:ext>
            </a:extLst>
          </p:cNvPr>
          <p:cNvSpPr>
            <a:spLocks noGrp="1" noChangeArrowheads="1"/>
          </p:cNvSpPr>
          <p:nvPr>
            <p:ph type="sldNum" sz="quarter" idx="3"/>
          </p:nvPr>
        </p:nvSpPr>
        <p:spPr bwMode="auto">
          <a:xfrm>
            <a:off x="3970338" y="8831263"/>
            <a:ext cx="3038475" cy="463550"/>
          </a:xfrm>
          <a:prstGeom prst="rect">
            <a:avLst/>
          </a:prstGeom>
          <a:noFill/>
          <a:ln>
            <a:noFill/>
          </a:ln>
          <a:effectLst/>
        </p:spPr>
        <p:txBody>
          <a:bodyPr vert="horz" wrap="square" lIns="88139" tIns="44070" rIns="88139" bIns="44070" numCol="1" anchor="b" anchorCtr="0" compatLnSpc="1">
            <a:prstTxWarp prst="textNoShape">
              <a:avLst/>
            </a:prstTxWarp>
          </a:bodyPr>
          <a:lstStyle>
            <a:lvl1pPr algn="r" defTabSz="881063" eaLnBrk="1" hangingPunct="1">
              <a:defRPr sz="1200">
                <a:latin typeface="Arial" panose="020B0604020202020204" pitchFamily="34" charset="0"/>
              </a:defRPr>
            </a:lvl1pPr>
          </a:lstStyle>
          <a:p>
            <a:pPr>
              <a:defRPr/>
            </a:pPr>
            <a:fld id="{2C4BFC49-2E6E-40C7-863E-5830F1E78F5C}"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C9657F8F-044D-429C-F4E0-7481733CAE34}"/>
              </a:ext>
            </a:extLst>
          </p:cNvPr>
          <p:cNvSpPr>
            <a:spLocks noGrp="1" noChangeArrowheads="1"/>
          </p:cNvSpPr>
          <p:nvPr>
            <p:ph type="hdr" sz="quarter"/>
          </p:nvPr>
        </p:nvSpPr>
        <p:spPr bwMode="auto">
          <a:xfrm>
            <a:off x="0" y="0"/>
            <a:ext cx="3038475" cy="463550"/>
          </a:xfrm>
          <a:prstGeom prst="rect">
            <a:avLst/>
          </a:prstGeom>
          <a:noFill/>
          <a:ln>
            <a:noFill/>
          </a:ln>
          <a:effectLst/>
        </p:spPr>
        <p:txBody>
          <a:bodyPr vert="horz" wrap="square" lIns="93172" tIns="46586" rIns="93172" bIns="46586" numCol="1" anchor="t" anchorCtr="0" compatLnSpc="1">
            <a:prstTxWarp prst="textNoShape">
              <a:avLst/>
            </a:prstTxWarp>
          </a:bodyPr>
          <a:lstStyle>
            <a:lvl1pPr defTabSz="931863" eaLnBrk="1" hangingPunct="1">
              <a:defRPr sz="1300">
                <a:latin typeface="Arial" charset="0"/>
              </a:defRPr>
            </a:lvl1pPr>
          </a:lstStyle>
          <a:p>
            <a:pPr>
              <a:defRPr/>
            </a:pPr>
            <a:endParaRPr lang="en-US"/>
          </a:p>
        </p:txBody>
      </p:sp>
      <p:sp>
        <p:nvSpPr>
          <p:cNvPr id="3075" name="Rectangle 3">
            <a:extLst>
              <a:ext uri="{FF2B5EF4-FFF2-40B4-BE49-F238E27FC236}">
                <a16:creationId xmlns:a16="http://schemas.microsoft.com/office/drawing/2014/main" id="{D407E7F4-69A4-BE75-A2F2-66A26D8BBF85}"/>
              </a:ext>
            </a:extLst>
          </p:cNvPr>
          <p:cNvSpPr>
            <a:spLocks noGrp="1" noChangeArrowheads="1"/>
          </p:cNvSpPr>
          <p:nvPr>
            <p:ph type="dt" idx="1"/>
          </p:nvPr>
        </p:nvSpPr>
        <p:spPr bwMode="auto">
          <a:xfrm>
            <a:off x="3970338" y="0"/>
            <a:ext cx="3038475" cy="463550"/>
          </a:xfrm>
          <a:prstGeom prst="rect">
            <a:avLst/>
          </a:prstGeom>
          <a:noFill/>
          <a:ln>
            <a:noFill/>
          </a:ln>
          <a:effectLst/>
        </p:spPr>
        <p:txBody>
          <a:bodyPr vert="horz" wrap="square" lIns="93172" tIns="46586" rIns="93172" bIns="46586" numCol="1" anchor="t" anchorCtr="0" compatLnSpc="1">
            <a:prstTxWarp prst="textNoShape">
              <a:avLst/>
            </a:prstTxWarp>
          </a:bodyPr>
          <a:lstStyle>
            <a:lvl1pPr algn="r" defTabSz="931863" eaLnBrk="1" hangingPunct="1">
              <a:defRPr sz="1300">
                <a:latin typeface="Arial" charset="0"/>
              </a:defRPr>
            </a:lvl1pPr>
          </a:lstStyle>
          <a:p>
            <a:pPr>
              <a:defRPr/>
            </a:pPr>
            <a:endParaRPr lang="en-US"/>
          </a:p>
        </p:txBody>
      </p:sp>
      <p:sp>
        <p:nvSpPr>
          <p:cNvPr id="5124" name="Rectangle 4">
            <a:extLst>
              <a:ext uri="{FF2B5EF4-FFF2-40B4-BE49-F238E27FC236}">
                <a16:creationId xmlns:a16="http://schemas.microsoft.com/office/drawing/2014/main" id="{3DCCE28C-7145-B2DB-5467-7E07DA406C53}"/>
              </a:ext>
            </a:extLst>
          </p:cNvPr>
          <p:cNvSpPr>
            <a:spLocks noGrp="1" noRot="1" noChangeAspect="1" noChangeArrowheads="1" noTextEdit="1"/>
          </p:cNvSpPr>
          <p:nvPr>
            <p:ph type="sldImg" idx="2"/>
          </p:nvPr>
        </p:nvSpPr>
        <p:spPr bwMode="auto">
          <a:xfrm>
            <a:off x="1181100" y="698500"/>
            <a:ext cx="4648200" cy="34861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a:extLst>
              <a:ext uri="{FF2B5EF4-FFF2-40B4-BE49-F238E27FC236}">
                <a16:creationId xmlns:a16="http://schemas.microsoft.com/office/drawing/2014/main" id="{A63A4F40-3FB4-3D9A-11AA-E49334576F74}"/>
              </a:ext>
            </a:extLst>
          </p:cNvPr>
          <p:cNvSpPr>
            <a:spLocks noGrp="1" noChangeArrowheads="1"/>
          </p:cNvSpPr>
          <p:nvPr>
            <p:ph type="body" sz="quarter" idx="3"/>
          </p:nvPr>
        </p:nvSpPr>
        <p:spPr bwMode="auto">
          <a:xfrm>
            <a:off x="701675" y="4416425"/>
            <a:ext cx="5607050" cy="4181475"/>
          </a:xfrm>
          <a:prstGeom prst="rect">
            <a:avLst/>
          </a:prstGeom>
          <a:noFill/>
          <a:ln>
            <a:noFill/>
          </a:ln>
          <a:effectLst/>
        </p:spPr>
        <p:txBody>
          <a:bodyPr vert="horz" wrap="square" lIns="93172" tIns="46586" rIns="93172" bIns="4658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a:extLst>
              <a:ext uri="{FF2B5EF4-FFF2-40B4-BE49-F238E27FC236}">
                <a16:creationId xmlns:a16="http://schemas.microsoft.com/office/drawing/2014/main" id="{0067BD3F-7C28-9D0D-8AF3-BD68C8298479}"/>
              </a:ext>
            </a:extLst>
          </p:cNvPr>
          <p:cNvSpPr>
            <a:spLocks noGrp="1" noChangeArrowheads="1"/>
          </p:cNvSpPr>
          <p:nvPr>
            <p:ph type="ftr" sz="quarter" idx="4"/>
          </p:nvPr>
        </p:nvSpPr>
        <p:spPr bwMode="auto">
          <a:xfrm>
            <a:off x="0" y="8831263"/>
            <a:ext cx="3038475" cy="463550"/>
          </a:xfrm>
          <a:prstGeom prst="rect">
            <a:avLst/>
          </a:prstGeom>
          <a:noFill/>
          <a:ln>
            <a:noFill/>
          </a:ln>
          <a:effectLst/>
        </p:spPr>
        <p:txBody>
          <a:bodyPr vert="horz" wrap="square" lIns="93172" tIns="46586" rIns="93172" bIns="46586" numCol="1" anchor="b" anchorCtr="0" compatLnSpc="1">
            <a:prstTxWarp prst="textNoShape">
              <a:avLst/>
            </a:prstTxWarp>
          </a:bodyPr>
          <a:lstStyle>
            <a:lvl1pPr defTabSz="931863" eaLnBrk="1" hangingPunct="1">
              <a:defRPr sz="1300">
                <a:latin typeface="Arial" charset="0"/>
              </a:defRPr>
            </a:lvl1pPr>
          </a:lstStyle>
          <a:p>
            <a:pPr>
              <a:defRPr/>
            </a:pPr>
            <a:endParaRPr lang="en-US"/>
          </a:p>
        </p:txBody>
      </p:sp>
      <p:sp>
        <p:nvSpPr>
          <p:cNvPr id="3079" name="Rectangle 7">
            <a:extLst>
              <a:ext uri="{FF2B5EF4-FFF2-40B4-BE49-F238E27FC236}">
                <a16:creationId xmlns:a16="http://schemas.microsoft.com/office/drawing/2014/main" id="{F9E4A757-65A5-A50F-1AEF-63766B1DC65F}"/>
              </a:ext>
            </a:extLst>
          </p:cNvPr>
          <p:cNvSpPr>
            <a:spLocks noGrp="1" noChangeArrowheads="1"/>
          </p:cNvSpPr>
          <p:nvPr>
            <p:ph type="sldNum" sz="quarter" idx="5"/>
          </p:nvPr>
        </p:nvSpPr>
        <p:spPr bwMode="auto">
          <a:xfrm>
            <a:off x="3970338" y="8831263"/>
            <a:ext cx="3038475" cy="463550"/>
          </a:xfrm>
          <a:prstGeom prst="rect">
            <a:avLst/>
          </a:prstGeom>
          <a:noFill/>
          <a:ln>
            <a:noFill/>
          </a:ln>
          <a:effectLst/>
        </p:spPr>
        <p:txBody>
          <a:bodyPr vert="horz" wrap="square" lIns="93172" tIns="46586" rIns="93172" bIns="46586" numCol="1" anchor="b" anchorCtr="0" compatLnSpc="1">
            <a:prstTxWarp prst="textNoShape">
              <a:avLst/>
            </a:prstTxWarp>
          </a:bodyPr>
          <a:lstStyle>
            <a:lvl1pPr algn="r" defTabSz="931863" eaLnBrk="1" hangingPunct="1">
              <a:defRPr sz="1300">
                <a:latin typeface="Arial" panose="020B0604020202020204" pitchFamily="34" charset="0"/>
              </a:defRPr>
            </a:lvl1pPr>
          </a:lstStyle>
          <a:p>
            <a:pPr>
              <a:defRPr/>
            </a:pPr>
            <a:fld id="{0EEC0980-B268-4E2F-97EF-D650FC79CA1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3817D48D-82E1-4D7C-AAE7-B91F8B57A63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31863">
              <a:defRPr>
                <a:solidFill>
                  <a:schemeClr val="tx1"/>
                </a:solidFill>
                <a:latin typeface="Arial Black" panose="020B0A04020102020204" pitchFamily="34" charset="0"/>
              </a:defRPr>
            </a:lvl1pPr>
            <a:lvl2pPr marL="742950" indent="-285750" defTabSz="931863">
              <a:defRPr>
                <a:solidFill>
                  <a:schemeClr val="tx1"/>
                </a:solidFill>
                <a:latin typeface="Arial Black" panose="020B0A04020102020204" pitchFamily="34" charset="0"/>
              </a:defRPr>
            </a:lvl2pPr>
            <a:lvl3pPr marL="1143000" indent="-228600" defTabSz="931863">
              <a:defRPr>
                <a:solidFill>
                  <a:schemeClr val="tx1"/>
                </a:solidFill>
                <a:latin typeface="Arial Black" panose="020B0A04020102020204" pitchFamily="34" charset="0"/>
              </a:defRPr>
            </a:lvl3pPr>
            <a:lvl4pPr marL="1600200" indent="-228600" defTabSz="931863">
              <a:defRPr>
                <a:solidFill>
                  <a:schemeClr val="tx1"/>
                </a:solidFill>
                <a:latin typeface="Arial Black" panose="020B0A04020102020204" pitchFamily="34" charset="0"/>
              </a:defRPr>
            </a:lvl4pPr>
            <a:lvl5pPr marL="2057400" indent="-228600" defTabSz="931863">
              <a:defRPr>
                <a:solidFill>
                  <a:schemeClr val="tx1"/>
                </a:solidFill>
                <a:latin typeface="Arial Black" panose="020B0A04020102020204" pitchFamily="34" charset="0"/>
              </a:defRPr>
            </a:lvl5pPr>
            <a:lvl6pPr marL="2514600" indent="-228600" defTabSz="931863" eaLnBrk="0" fontAlgn="base" hangingPunct="0">
              <a:spcBef>
                <a:spcPct val="0"/>
              </a:spcBef>
              <a:spcAft>
                <a:spcPct val="0"/>
              </a:spcAft>
              <a:defRPr>
                <a:solidFill>
                  <a:schemeClr val="tx1"/>
                </a:solidFill>
                <a:latin typeface="Arial Black" panose="020B0A04020102020204" pitchFamily="34" charset="0"/>
              </a:defRPr>
            </a:lvl6pPr>
            <a:lvl7pPr marL="2971800" indent="-228600" defTabSz="931863" eaLnBrk="0" fontAlgn="base" hangingPunct="0">
              <a:spcBef>
                <a:spcPct val="0"/>
              </a:spcBef>
              <a:spcAft>
                <a:spcPct val="0"/>
              </a:spcAft>
              <a:defRPr>
                <a:solidFill>
                  <a:schemeClr val="tx1"/>
                </a:solidFill>
                <a:latin typeface="Arial Black" panose="020B0A04020102020204" pitchFamily="34" charset="0"/>
              </a:defRPr>
            </a:lvl7pPr>
            <a:lvl8pPr marL="3429000" indent="-228600" defTabSz="931863" eaLnBrk="0" fontAlgn="base" hangingPunct="0">
              <a:spcBef>
                <a:spcPct val="0"/>
              </a:spcBef>
              <a:spcAft>
                <a:spcPct val="0"/>
              </a:spcAft>
              <a:defRPr>
                <a:solidFill>
                  <a:schemeClr val="tx1"/>
                </a:solidFill>
                <a:latin typeface="Arial Black" panose="020B0A04020102020204" pitchFamily="34" charset="0"/>
              </a:defRPr>
            </a:lvl8pPr>
            <a:lvl9pPr marL="3886200" indent="-228600" defTabSz="931863" eaLnBrk="0" fontAlgn="base" hangingPunct="0">
              <a:spcBef>
                <a:spcPct val="0"/>
              </a:spcBef>
              <a:spcAft>
                <a:spcPct val="0"/>
              </a:spcAft>
              <a:defRPr>
                <a:solidFill>
                  <a:schemeClr val="tx1"/>
                </a:solidFill>
                <a:latin typeface="Arial Black" panose="020B0A04020102020204" pitchFamily="34" charset="0"/>
              </a:defRPr>
            </a:lvl9pPr>
          </a:lstStyle>
          <a:p>
            <a:fld id="{37F66150-083A-42B6-AC84-F686B8FE05C9}" type="slidenum">
              <a:rPr lang="en-US" altLang="en-US" smtClean="0">
                <a:latin typeface="Arial" panose="020B0604020202020204" pitchFamily="34" charset="0"/>
              </a:rPr>
              <a:pPr/>
              <a:t>2</a:t>
            </a:fld>
            <a:endParaRPr lang="en-US" altLang="en-US">
              <a:latin typeface="Arial" panose="020B0604020202020204" pitchFamily="34" charset="0"/>
            </a:endParaRPr>
          </a:p>
        </p:txBody>
      </p:sp>
      <p:sp>
        <p:nvSpPr>
          <p:cNvPr id="20483" name="Rectangle 2">
            <a:extLst>
              <a:ext uri="{FF2B5EF4-FFF2-40B4-BE49-F238E27FC236}">
                <a16:creationId xmlns:a16="http://schemas.microsoft.com/office/drawing/2014/main" id="{6412A3ED-F9DD-DBA3-B130-4781EB02D360}"/>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214ECD0E-9E3A-BA02-63B3-862D0B4D94D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32350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online version if any of the command doesn’t work on MAC terminal</a:t>
            </a:r>
            <a:br>
              <a:rPr lang="en-US" dirty="0"/>
            </a:br>
            <a:br>
              <a:rPr lang="en-US" dirty="0"/>
            </a:br>
            <a:r>
              <a:rPr lang="en-US" dirty="0"/>
              <a:t>https://cocalc.com/</a:t>
            </a:r>
          </a:p>
          <a:p>
            <a:endParaRPr lang="en-US" dirty="0"/>
          </a:p>
          <a:p>
            <a:r>
              <a:rPr lang="en-US" dirty="0"/>
              <a:t>Create an account, select visual code, toggle panel (</a:t>
            </a:r>
            <a:r>
              <a:rPr lang="en-US" dirty="0" err="1"/>
              <a:t>ctrl+j</a:t>
            </a:r>
            <a:r>
              <a:rPr lang="en-US" dirty="0"/>
              <a:t>)</a:t>
            </a:r>
          </a:p>
          <a:p>
            <a:r>
              <a:rPr lang="en-US" dirty="0"/>
              <a:t>Make sure bash </a:t>
            </a:r>
            <a:r>
              <a:rPr lang="en-US"/>
              <a:t>is selected.</a:t>
            </a:r>
            <a:endParaRPr lang="en-PK" dirty="0"/>
          </a:p>
        </p:txBody>
      </p:sp>
      <p:sp>
        <p:nvSpPr>
          <p:cNvPr id="4" name="Slide Number Placeholder 3"/>
          <p:cNvSpPr>
            <a:spLocks noGrp="1"/>
          </p:cNvSpPr>
          <p:nvPr>
            <p:ph type="sldNum" sz="quarter" idx="5"/>
          </p:nvPr>
        </p:nvSpPr>
        <p:spPr/>
        <p:txBody>
          <a:bodyPr/>
          <a:lstStyle/>
          <a:p>
            <a:pPr>
              <a:defRPr/>
            </a:pPr>
            <a:fld id="{0EEC0980-B268-4E2F-97EF-D650FC79CA15}" type="slidenum">
              <a:rPr lang="en-US" altLang="en-US" smtClean="0"/>
              <a:pPr>
                <a:defRPr/>
              </a:pPr>
              <a:t>31</a:t>
            </a:fld>
            <a:endParaRPr lang="en-US" altLang="en-US"/>
          </a:p>
        </p:txBody>
      </p:sp>
    </p:spTree>
    <p:extLst>
      <p:ext uri="{BB962C8B-B14F-4D97-AF65-F5344CB8AC3E}">
        <p14:creationId xmlns:p14="http://schemas.microsoft.com/office/powerpoint/2010/main" val="1248189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E12DB3DB-A86A-5DB8-BB6D-FF513CCF23AA}"/>
              </a:ext>
            </a:extLst>
          </p:cNvPr>
          <p:cNvSpPr>
            <a:spLocks noGrp="1" noRot="1" noChangeAspect="1" noChangeArrowheads="1" noTextEdit="1"/>
          </p:cNvSpPr>
          <p:nvPr>
            <p:ph type="sldImg"/>
          </p:nvPr>
        </p:nvSpPr>
        <p:spPr>
          <a:ln/>
        </p:spPr>
      </p:sp>
      <p:sp>
        <p:nvSpPr>
          <p:cNvPr id="37891" name="Notes Placeholder 2">
            <a:extLst>
              <a:ext uri="{FF2B5EF4-FFF2-40B4-BE49-F238E27FC236}">
                <a16:creationId xmlns:a16="http://schemas.microsoft.com/office/drawing/2014/main" id="{BAF53212-CCA4-5CB7-A89F-05B886D3DE5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Debian  ubuntu</a:t>
            </a:r>
          </a:p>
          <a:p>
            <a:r>
              <a:rPr lang="en-US" altLang="en-US" dirty="0">
                <a:latin typeface="Arial" panose="020B0604020202020204" pitchFamily="34" charset="0"/>
              </a:rPr>
              <a:t>Rpm red hat</a:t>
            </a:r>
          </a:p>
          <a:p>
            <a:r>
              <a:rPr lang="en-US" altLang="en-US" dirty="0">
                <a:latin typeface="Arial" panose="020B0604020202020204" pitchFamily="34" charset="0"/>
              </a:rPr>
              <a:t>Which specific process to which internet or network message is to be forwarded </a:t>
            </a:r>
          </a:p>
          <a:p>
            <a:r>
              <a:rPr lang="en-US" altLang="en-US" dirty="0">
                <a:latin typeface="Arial" panose="020B0604020202020204" pitchFamily="34" charset="0"/>
              </a:rPr>
              <a:t>Ls –l | grep pattern</a:t>
            </a:r>
          </a:p>
          <a:p>
            <a:r>
              <a:rPr lang="en-US" altLang="en-US" dirty="0">
                <a:latin typeface="Arial" panose="020B0604020202020204" pitchFamily="34" charset="0"/>
              </a:rPr>
              <a:t>Upgrade verbose and hash</a:t>
            </a:r>
          </a:p>
          <a:p>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err="1">
                <a:latin typeface="Arial" panose="020B0604020202020204" pitchFamily="34" charset="0"/>
              </a:rPr>
              <a:t>Whoami</a:t>
            </a:r>
            <a:r>
              <a:rPr lang="en-US" altLang="en-US" dirty="0">
                <a:latin typeface="Arial" panose="020B0604020202020204" pitchFamily="34" charset="0"/>
              </a:rPr>
              <a:t> --- user name</a:t>
            </a:r>
          </a:p>
          <a:p>
            <a:r>
              <a:rPr lang="en-US" altLang="en-US" dirty="0" err="1">
                <a:latin typeface="Arial" panose="020B0604020202020204" pitchFamily="34" charset="0"/>
              </a:rPr>
              <a:t>Ifconfig</a:t>
            </a:r>
            <a:r>
              <a:rPr lang="en-US" altLang="en-US" dirty="0">
                <a:latin typeface="Arial" panose="020B0604020202020204" pitchFamily="34" charset="0"/>
              </a:rPr>
              <a:t>----</a:t>
            </a:r>
          </a:p>
          <a:p>
            <a:endParaRPr lang="en-US" altLang="en-US" dirty="0">
              <a:latin typeface="Arial" panose="020B0604020202020204" pitchFamily="34" charset="0"/>
            </a:endParaRPr>
          </a:p>
        </p:txBody>
      </p:sp>
      <p:sp>
        <p:nvSpPr>
          <p:cNvPr id="37892" name="Slide Number Placeholder 3">
            <a:extLst>
              <a:ext uri="{FF2B5EF4-FFF2-40B4-BE49-F238E27FC236}">
                <a16:creationId xmlns:a16="http://schemas.microsoft.com/office/drawing/2014/main" id="{6564C2D1-4D77-6B3F-2731-7033CA52054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Black" panose="020B0A04020102020204" pitchFamily="34" charset="0"/>
              </a:defRPr>
            </a:lvl1pPr>
            <a:lvl2pPr marL="742950" indent="-285750" defTabSz="931863">
              <a:defRPr>
                <a:solidFill>
                  <a:schemeClr val="tx1"/>
                </a:solidFill>
                <a:latin typeface="Arial Black" panose="020B0A04020102020204" pitchFamily="34" charset="0"/>
              </a:defRPr>
            </a:lvl2pPr>
            <a:lvl3pPr marL="1143000" indent="-228600" defTabSz="931863">
              <a:defRPr>
                <a:solidFill>
                  <a:schemeClr val="tx1"/>
                </a:solidFill>
                <a:latin typeface="Arial Black" panose="020B0A04020102020204" pitchFamily="34" charset="0"/>
              </a:defRPr>
            </a:lvl3pPr>
            <a:lvl4pPr marL="1600200" indent="-228600" defTabSz="931863">
              <a:defRPr>
                <a:solidFill>
                  <a:schemeClr val="tx1"/>
                </a:solidFill>
                <a:latin typeface="Arial Black" panose="020B0A04020102020204" pitchFamily="34" charset="0"/>
              </a:defRPr>
            </a:lvl4pPr>
            <a:lvl5pPr marL="2057400" indent="-228600" defTabSz="931863">
              <a:defRPr>
                <a:solidFill>
                  <a:schemeClr val="tx1"/>
                </a:solidFill>
                <a:latin typeface="Arial Black" panose="020B0A04020102020204" pitchFamily="34" charset="0"/>
              </a:defRPr>
            </a:lvl5pPr>
            <a:lvl6pPr marL="2514600" indent="-228600" defTabSz="931863" eaLnBrk="0" fontAlgn="base" hangingPunct="0">
              <a:spcBef>
                <a:spcPct val="0"/>
              </a:spcBef>
              <a:spcAft>
                <a:spcPct val="0"/>
              </a:spcAft>
              <a:defRPr>
                <a:solidFill>
                  <a:schemeClr val="tx1"/>
                </a:solidFill>
                <a:latin typeface="Arial Black" panose="020B0A04020102020204" pitchFamily="34" charset="0"/>
              </a:defRPr>
            </a:lvl6pPr>
            <a:lvl7pPr marL="2971800" indent="-228600" defTabSz="931863" eaLnBrk="0" fontAlgn="base" hangingPunct="0">
              <a:spcBef>
                <a:spcPct val="0"/>
              </a:spcBef>
              <a:spcAft>
                <a:spcPct val="0"/>
              </a:spcAft>
              <a:defRPr>
                <a:solidFill>
                  <a:schemeClr val="tx1"/>
                </a:solidFill>
                <a:latin typeface="Arial Black" panose="020B0A04020102020204" pitchFamily="34" charset="0"/>
              </a:defRPr>
            </a:lvl7pPr>
            <a:lvl8pPr marL="3429000" indent="-228600" defTabSz="931863" eaLnBrk="0" fontAlgn="base" hangingPunct="0">
              <a:spcBef>
                <a:spcPct val="0"/>
              </a:spcBef>
              <a:spcAft>
                <a:spcPct val="0"/>
              </a:spcAft>
              <a:defRPr>
                <a:solidFill>
                  <a:schemeClr val="tx1"/>
                </a:solidFill>
                <a:latin typeface="Arial Black" panose="020B0A04020102020204" pitchFamily="34" charset="0"/>
              </a:defRPr>
            </a:lvl8pPr>
            <a:lvl9pPr marL="3886200" indent="-228600" defTabSz="931863" eaLnBrk="0" fontAlgn="base" hangingPunct="0">
              <a:spcBef>
                <a:spcPct val="0"/>
              </a:spcBef>
              <a:spcAft>
                <a:spcPct val="0"/>
              </a:spcAft>
              <a:defRPr>
                <a:solidFill>
                  <a:schemeClr val="tx1"/>
                </a:solidFill>
                <a:latin typeface="Arial Black" panose="020B0A04020102020204" pitchFamily="34" charset="0"/>
              </a:defRPr>
            </a:lvl9pPr>
          </a:lstStyle>
          <a:p>
            <a:fld id="{348288FB-AD29-48FB-BBD2-0C172BD34C38}" type="slidenum">
              <a:rPr lang="en-US" altLang="en-US" smtClean="0">
                <a:latin typeface="Arial" panose="020B0604020202020204" pitchFamily="34" charset="0"/>
              </a:rPr>
              <a:pPr/>
              <a:t>32</a:t>
            </a:fld>
            <a:endParaRPr lang="en-US" altLang="en-US">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z-Latn-UZ" dirty="0"/>
              <a:t>:s/foo/bar/2</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Only the 2nd foo on the current line is replaced.</a:t>
            </a:r>
          </a:p>
          <a:p>
            <a:endParaRPr lang="en-US" dirty="0"/>
          </a:p>
          <a:p>
            <a:r>
              <a:rPr lang="uz-Latn-UZ" dirty="0"/>
              <a:t>:s/foo/bar/g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Adding the g flag makes it global, replacing all occurrences on the line.</a:t>
            </a:r>
          </a:p>
          <a:p>
            <a:endParaRPr lang="en-US" dirty="0"/>
          </a:p>
          <a:p>
            <a:r>
              <a:rPr lang="uz-Latn-UZ" dirty="0"/>
              <a:t>:s/old/new</a:t>
            </a:r>
          </a:p>
          <a:p>
            <a:r>
              <a:rPr lang="en-US" b="0" dirty="0"/>
              <a:t>Replace the 1st occurrence of old with new (default behavior):</a:t>
            </a:r>
          </a:p>
        </p:txBody>
      </p:sp>
      <p:sp>
        <p:nvSpPr>
          <p:cNvPr id="4" name="Slide Number Placeholder 3"/>
          <p:cNvSpPr>
            <a:spLocks noGrp="1"/>
          </p:cNvSpPr>
          <p:nvPr>
            <p:ph type="sldNum" sz="quarter" idx="5"/>
          </p:nvPr>
        </p:nvSpPr>
        <p:spPr/>
        <p:txBody>
          <a:bodyPr/>
          <a:lstStyle/>
          <a:p>
            <a:pPr>
              <a:defRPr/>
            </a:pPr>
            <a:fld id="{0EEC0980-B268-4E2F-97EF-D650FC79CA15}" type="slidenum">
              <a:rPr lang="en-US" altLang="en-US" smtClean="0"/>
              <a:pPr>
                <a:defRPr/>
              </a:pPr>
              <a:t>35</a:t>
            </a:fld>
            <a:endParaRPr lang="en-US" altLang="en-US"/>
          </a:p>
        </p:txBody>
      </p:sp>
    </p:spTree>
    <p:extLst>
      <p:ext uri="{BB962C8B-B14F-4D97-AF65-F5344CB8AC3E}">
        <p14:creationId xmlns:p14="http://schemas.microsoft.com/office/powerpoint/2010/main" val="910130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B22DBAB0-124C-47CB-DFE1-E9E6010ADF9D}"/>
              </a:ext>
            </a:extLst>
          </p:cNvPr>
          <p:cNvSpPr>
            <a:spLocks noGrp="1" noRot="1" noChangeAspect="1" noChangeArrowheads="1" noTextEdit="1"/>
          </p:cNvSpPr>
          <p:nvPr>
            <p:ph type="sldImg"/>
          </p:nvPr>
        </p:nvSpPr>
        <p:spPr>
          <a:ln/>
        </p:spPr>
      </p:sp>
      <p:sp>
        <p:nvSpPr>
          <p:cNvPr id="48131" name="Notes Placeholder 2">
            <a:extLst>
              <a:ext uri="{FF2B5EF4-FFF2-40B4-BE49-F238E27FC236}">
                <a16:creationId xmlns:a16="http://schemas.microsoft.com/office/drawing/2014/main" id="{1F306B91-4DFC-0E3D-FC6A-70978F51F5C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Shared libraries required by our program</a:t>
            </a:r>
          </a:p>
          <a:p>
            <a:endParaRPr lang="en-US" altLang="en-US" dirty="0">
              <a:latin typeface="Arial" panose="020B0604020202020204" pitchFamily="34" charset="0"/>
            </a:endParaRPr>
          </a:p>
          <a:p>
            <a:r>
              <a:rPr lang="en-US" altLang="en-US" dirty="0">
                <a:latin typeface="Arial" panose="020B0604020202020204" pitchFamily="34" charset="0"/>
              </a:rPr>
              <a:t>List dynamic dependencies</a:t>
            </a:r>
          </a:p>
          <a:p>
            <a:endParaRPr lang="en-US" altLang="en-US" dirty="0">
              <a:latin typeface="Arial" panose="020B0604020202020204" pitchFamily="34" charset="0"/>
            </a:endParaRPr>
          </a:p>
        </p:txBody>
      </p:sp>
      <p:sp>
        <p:nvSpPr>
          <p:cNvPr id="48132" name="Slide Number Placeholder 3">
            <a:extLst>
              <a:ext uri="{FF2B5EF4-FFF2-40B4-BE49-F238E27FC236}">
                <a16:creationId xmlns:a16="http://schemas.microsoft.com/office/drawing/2014/main" id="{28A1292C-3363-4975-5622-75439F107AB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Black" panose="020B0A04020102020204" pitchFamily="34" charset="0"/>
              </a:defRPr>
            </a:lvl1pPr>
            <a:lvl2pPr marL="742950" indent="-285750" defTabSz="931863">
              <a:defRPr>
                <a:solidFill>
                  <a:schemeClr val="tx1"/>
                </a:solidFill>
                <a:latin typeface="Arial Black" panose="020B0A04020102020204" pitchFamily="34" charset="0"/>
              </a:defRPr>
            </a:lvl2pPr>
            <a:lvl3pPr marL="1143000" indent="-228600" defTabSz="931863">
              <a:defRPr>
                <a:solidFill>
                  <a:schemeClr val="tx1"/>
                </a:solidFill>
                <a:latin typeface="Arial Black" panose="020B0A04020102020204" pitchFamily="34" charset="0"/>
              </a:defRPr>
            </a:lvl3pPr>
            <a:lvl4pPr marL="1600200" indent="-228600" defTabSz="931863">
              <a:defRPr>
                <a:solidFill>
                  <a:schemeClr val="tx1"/>
                </a:solidFill>
                <a:latin typeface="Arial Black" panose="020B0A04020102020204" pitchFamily="34" charset="0"/>
              </a:defRPr>
            </a:lvl4pPr>
            <a:lvl5pPr marL="2057400" indent="-228600" defTabSz="931863">
              <a:defRPr>
                <a:solidFill>
                  <a:schemeClr val="tx1"/>
                </a:solidFill>
                <a:latin typeface="Arial Black" panose="020B0A04020102020204" pitchFamily="34" charset="0"/>
              </a:defRPr>
            </a:lvl5pPr>
            <a:lvl6pPr marL="2514600" indent="-228600" defTabSz="931863" eaLnBrk="0" fontAlgn="base" hangingPunct="0">
              <a:spcBef>
                <a:spcPct val="0"/>
              </a:spcBef>
              <a:spcAft>
                <a:spcPct val="0"/>
              </a:spcAft>
              <a:defRPr>
                <a:solidFill>
                  <a:schemeClr val="tx1"/>
                </a:solidFill>
                <a:latin typeface="Arial Black" panose="020B0A04020102020204" pitchFamily="34" charset="0"/>
              </a:defRPr>
            </a:lvl6pPr>
            <a:lvl7pPr marL="2971800" indent="-228600" defTabSz="931863" eaLnBrk="0" fontAlgn="base" hangingPunct="0">
              <a:spcBef>
                <a:spcPct val="0"/>
              </a:spcBef>
              <a:spcAft>
                <a:spcPct val="0"/>
              </a:spcAft>
              <a:defRPr>
                <a:solidFill>
                  <a:schemeClr val="tx1"/>
                </a:solidFill>
                <a:latin typeface="Arial Black" panose="020B0A04020102020204" pitchFamily="34" charset="0"/>
              </a:defRPr>
            </a:lvl7pPr>
            <a:lvl8pPr marL="3429000" indent="-228600" defTabSz="931863" eaLnBrk="0" fontAlgn="base" hangingPunct="0">
              <a:spcBef>
                <a:spcPct val="0"/>
              </a:spcBef>
              <a:spcAft>
                <a:spcPct val="0"/>
              </a:spcAft>
              <a:defRPr>
                <a:solidFill>
                  <a:schemeClr val="tx1"/>
                </a:solidFill>
                <a:latin typeface="Arial Black" panose="020B0A04020102020204" pitchFamily="34" charset="0"/>
              </a:defRPr>
            </a:lvl8pPr>
            <a:lvl9pPr marL="3886200" indent="-228600" defTabSz="931863" eaLnBrk="0" fontAlgn="base" hangingPunct="0">
              <a:spcBef>
                <a:spcPct val="0"/>
              </a:spcBef>
              <a:spcAft>
                <a:spcPct val="0"/>
              </a:spcAft>
              <a:defRPr>
                <a:solidFill>
                  <a:schemeClr val="tx1"/>
                </a:solidFill>
                <a:latin typeface="Arial Black" panose="020B0A04020102020204" pitchFamily="34" charset="0"/>
              </a:defRPr>
            </a:lvl9pPr>
          </a:lstStyle>
          <a:p>
            <a:fld id="{08CB065A-B9BA-4C99-BE8A-D8E0EEC307A5}" type="slidenum">
              <a:rPr lang="en-US" altLang="en-US" smtClean="0">
                <a:latin typeface="Arial" panose="020B0604020202020204" pitchFamily="34" charset="0"/>
              </a:rPr>
              <a:pPr/>
              <a:t>41</a:t>
            </a:fld>
            <a:endParaRPr lang="en-US" altLang="en-US">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02A00DCC-4A08-15ED-96E3-302E9CD6F917}"/>
              </a:ext>
            </a:extLst>
          </p:cNvPr>
          <p:cNvSpPr>
            <a:spLocks noGrp="1" noRot="1" noChangeAspect="1" noChangeArrowheads="1" noTextEdit="1"/>
          </p:cNvSpPr>
          <p:nvPr>
            <p:ph type="sldImg"/>
          </p:nvPr>
        </p:nvSpPr>
        <p:spPr>
          <a:ln/>
        </p:spPr>
      </p:sp>
      <p:sp>
        <p:nvSpPr>
          <p:cNvPr id="51203" name="Notes Placeholder 2">
            <a:extLst>
              <a:ext uri="{FF2B5EF4-FFF2-40B4-BE49-F238E27FC236}">
                <a16:creationId xmlns:a16="http://schemas.microsoft.com/office/drawing/2014/main" id="{E29340BA-8B7B-84F0-2F3C-887FCD68D76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PK" altLang="en-PK">
              <a:latin typeface="Arial" panose="020B0604020202020204" pitchFamily="34" charset="0"/>
            </a:endParaRPr>
          </a:p>
        </p:txBody>
      </p:sp>
      <p:sp>
        <p:nvSpPr>
          <p:cNvPr id="51204" name="Slide Number Placeholder 3">
            <a:extLst>
              <a:ext uri="{FF2B5EF4-FFF2-40B4-BE49-F238E27FC236}">
                <a16:creationId xmlns:a16="http://schemas.microsoft.com/office/drawing/2014/main" id="{E1E7B477-FC18-A260-96E2-A77E0620FBC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Black" panose="020B0A04020102020204" pitchFamily="34" charset="0"/>
              </a:defRPr>
            </a:lvl1pPr>
            <a:lvl2pPr marL="742950" indent="-285750" defTabSz="931863">
              <a:defRPr>
                <a:solidFill>
                  <a:schemeClr val="tx1"/>
                </a:solidFill>
                <a:latin typeface="Arial Black" panose="020B0A04020102020204" pitchFamily="34" charset="0"/>
              </a:defRPr>
            </a:lvl2pPr>
            <a:lvl3pPr marL="1143000" indent="-228600" defTabSz="931863">
              <a:defRPr>
                <a:solidFill>
                  <a:schemeClr val="tx1"/>
                </a:solidFill>
                <a:latin typeface="Arial Black" panose="020B0A04020102020204" pitchFamily="34" charset="0"/>
              </a:defRPr>
            </a:lvl3pPr>
            <a:lvl4pPr marL="1600200" indent="-228600" defTabSz="931863">
              <a:defRPr>
                <a:solidFill>
                  <a:schemeClr val="tx1"/>
                </a:solidFill>
                <a:latin typeface="Arial Black" panose="020B0A04020102020204" pitchFamily="34" charset="0"/>
              </a:defRPr>
            </a:lvl4pPr>
            <a:lvl5pPr marL="2057400" indent="-228600" defTabSz="931863">
              <a:defRPr>
                <a:solidFill>
                  <a:schemeClr val="tx1"/>
                </a:solidFill>
                <a:latin typeface="Arial Black" panose="020B0A04020102020204" pitchFamily="34" charset="0"/>
              </a:defRPr>
            </a:lvl5pPr>
            <a:lvl6pPr marL="2514600" indent="-228600" defTabSz="931863" eaLnBrk="0" fontAlgn="base" hangingPunct="0">
              <a:spcBef>
                <a:spcPct val="0"/>
              </a:spcBef>
              <a:spcAft>
                <a:spcPct val="0"/>
              </a:spcAft>
              <a:defRPr>
                <a:solidFill>
                  <a:schemeClr val="tx1"/>
                </a:solidFill>
                <a:latin typeface="Arial Black" panose="020B0A04020102020204" pitchFamily="34" charset="0"/>
              </a:defRPr>
            </a:lvl6pPr>
            <a:lvl7pPr marL="2971800" indent="-228600" defTabSz="931863" eaLnBrk="0" fontAlgn="base" hangingPunct="0">
              <a:spcBef>
                <a:spcPct val="0"/>
              </a:spcBef>
              <a:spcAft>
                <a:spcPct val="0"/>
              </a:spcAft>
              <a:defRPr>
                <a:solidFill>
                  <a:schemeClr val="tx1"/>
                </a:solidFill>
                <a:latin typeface="Arial Black" panose="020B0A04020102020204" pitchFamily="34" charset="0"/>
              </a:defRPr>
            </a:lvl7pPr>
            <a:lvl8pPr marL="3429000" indent="-228600" defTabSz="931863" eaLnBrk="0" fontAlgn="base" hangingPunct="0">
              <a:spcBef>
                <a:spcPct val="0"/>
              </a:spcBef>
              <a:spcAft>
                <a:spcPct val="0"/>
              </a:spcAft>
              <a:defRPr>
                <a:solidFill>
                  <a:schemeClr val="tx1"/>
                </a:solidFill>
                <a:latin typeface="Arial Black" panose="020B0A04020102020204" pitchFamily="34" charset="0"/>
              </a:defRPr>
            </a:lvl8pPr>
            <a:lvl9pPr marL="3886200" indent="-228600" defTabSz="931863" eaLnBrk="0" fontAlgn="base" hangingPunct="0">
              <a:spcBef>
                <a:spcPct val="0"/>
              </a:spcBef>
              <a:spcAft>
                <a:spcPct val="0"/>
              </a:spcAft>
              <a:defRPr>
                <a:solidFill>
                  <a:schemeClr val="tx1"/>
                </a:solidFill>
                <a:latin typeface="Arial Black" panose="020B0A04020102020204" pitchFamily="34" charset="0"/>
              </a:defRPr>
            </a:lvl9pPr>
          </a:lstStyle>
          <a:p>
            <a:fld id="{2CDFAB8C-9607-471F-90E1-FD3E3434D1DC}" type="slidenum">
              <a:rPr lang="en-US" altLang="en-US" smtClean="0">
                <a:latin typeface="Arial" panose="020B0604020202020204" pitchFamily="34" charset="0"/>
              </a:rPr>
              <a:pPr/>
              <a:t>43</a:t>
            </a:fld>
            <a:endParaRPr lang="en-US" altLang="en-US">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1F1F1F"/>
                </a:solidFill>
                <a:effectLst/>
                <a:latin typeface="Google Sans"/>
              </a:rPr>
              <a:t>sudo </a:t>
            </a:r>
            <a:r>
              <a:rPr lang="es-ES" b="0" i="0" dirty="0" err="1">
                <a:solidFill>
                  <a:srgbClr val="1F1F1F"/>
                </a:solidFill>
                <a:effectLst/>
                <a:latin typeface="Google Sans"/>
              </a:rPr>
              <a:t>apt</a:t>
            </a:r>
            <a:r>
              <a:rPr lang="es-ES" b="0" i="0" dirty="0">
                <a:solidFill>
                  <a:srgbClr val="1F1F1F"/>
                </a:solidFill>
                <a:effectLst/>
                <a:latin typeface="Google Sans"/>
              </a:rPr>
              <a:t> </a:t>
            </a:r>
            <a:r>
              <a:rPr lang="es-ES" b="0" i="0" dirty="0" err="1">
                <a:solidFill>
                  <a:srgbClr val="1F1F1F"/>
                </a:solidFill>
                <a:effectLst/>
                <a:latin typeface="Google Sans"/>
              </a:rPr>
              <a:t>install</a:t>
            </a:r>
            <a:r>
              <a:rPr lang="es-ES" b="0" i="0" dirty="0">
                <a:solidFill>
                  <a:srgbClr val="1F1F1F"/>
                </a:solidFill>
                <a:effectLst/>
                <a:latin typeface="Google Sans"/>
              </a:rPr>
              <a:t> </a:t>
            </a:r>
            <a:r>
              <a:rPr lang="es-ES" b="0" i="0" dirty="0" err="1">
                <a:solidFill>
                  <a:srgbClr val="1F1F1F"/>
                </a:solidFill>
                <a:effectLst/>
                <a:latin typeface="Google Sans"/>
              </a:rPr>
              <a:t>gcc</a:t>
            </a:r>
            <a:r>
              <a:rPr lang="es-ES" b="0" i="0" dirty="0">
                <a:solidFill>
                  <a:srgbClr val="1F1F1F"/>
                </a:solidFill>
                <a:effectLst/>
                <a:latin typeface="Google Sans"/>
              </a:rPr>
              <a:t> -y</a:t>
            </a:r>
            <a:endParaRPr lang="en-PK" dirty="0"/>
          </a:p>
        </p:txBody>
      </p:sp>
      <p:sp>
        <p:nvSpPr>
          <p:cNvPr id="4" name="Slide Number Placeholder 3"/>
          <p:cNvSpPr>
            <a:spLocks noGrp="1"/>
          </p:cNvSpPr>
          <p:nvPr>
            <p:ph type="sldNum" sz="quarter" idx="5"/>
          </p:nvPr>
        </p:nvSpPr>
        <p:spPr/>
        <p:txBody>
          <a:bodyPr/>
          <a:lstStyle/>
          <a:p>
            <a:pPr>
              <a:defRPr/>
            </a:pPr>
            <a:fld id="{0EEC0980-B268-4E2F-97EF-D650FC79CA15}" type="slidenum">
              <a:rPr lang="en-US" altLang="en-US" smtClean="0"/>
              <a:pPr>
                <a:defRPr/>
              </a:pPr>
              <a:t>44</a:t>
            </a:fld>
            <a:endParaRPr lang="en-US" altLang="en-US"/>
          </a:p>
        </p:txBody>
      </p:sp>
    </p:spTree>
    <p:extLst>
      <p:ext uri="{BB962C8B-B14F-4D97-AF65-F5344CB8AC3E}">
        <p14:creationId xmlns:p14="http://schemas.microsoft.com/office/powerpoint/2010/main" val="629331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C2113CAF-46A1-00E5-DF41-BEAD3A8E0925}"/>
              </a:ext>
            </a:extLst>
          </p:cNvPr>
          <p:cNvSpPr>
            <a:spLocks noGrp="1" noRot="1" noChangeAspect="1" noChangeArrowheads="1" noTextEdit="1"/>
          </p:cNvSpPr>
          <p:nvPr>
            <p:ph type="sldImg"/>
          </p:nvPr>
        </p:nvSpPr>
        <p:spPr>
          <a:ln/>
        </p:spPr>
      </p:sp>
      <p:sp>
        <p:nvSpPr>
          <p:cNvPr id="54275" name="Notes Placeholder 2">
            <a:extLst>
              <a:ext uri="{FF2B5EF4-FFF2-40B4-BE49-F238E27FC236}">
                <a16:creationId xmlns:a16="http://schemas.microsoft.com/office/drawing/2014/main" id="{4B9A2A40-10AD-A419-FD67-23E5B183D72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6. </a:t>
            </a:r>
            <a:r>
              <a:rPr lang="en-US" altLang="en-US" dirty="0" err="1">
                <a:latin typeface="Arial" panose="020B0604020202020204" pitchFamily="34" charset="0"/>
              </a:rPr>
              <a:t>Ar</a:t>
            </a:r>
            <a:r>
              <a:rPr lang="en-US" altLang="en-US" dirty="0">
                <a:latin typeface="Arial" panose="020B0604020202020204" pitchFamily="34" charset="0"/>
              </a:rPr>
              <a:t> </a:t>
            </a:r>
            <a:r>
              <a:rPr lang="en-US" altLang="en-US" dirty="0" err="1">
                <a:latin typeface="Arial" panose="020B0604020202020204" pitchFamily="34" charset="0"/>
              </a:rPr>
              <a:t>archieve</a:t>
            </a:r>
            <a:r>
              <a:rPr lang="en-US" altLang="en-US" dirty="0">
                <a:latin typeface="Arial" panose="020B0604020202020204" pitchFamily="34" charset="0"/>
              </a:rPr>
              <a:t> used to create modify and extract the files from the </a:t>
            </a:r>
            <a:r>
              <a:rPr lang="en-US" altLang="en-US" dirty="0" err="1">
                <a:latin typeface="Arial" panose="020B0604020202020204" pitchFamily="34" charset="0"/>
              </a:rPr>
              <a:t>archieves</a:t>
            </a:r>
            <a:r>
              <a:rPr lang="en-US" altLang="en-US" dirty="0">
                <a:latin typeface="Arial" panose="020B0604020202020204" pitchFamily="34" charset="0"/>
              </a:rPr>
              <a:t> (create , replace, verbose  (detailed output using operation) </a:t>
            </a:r>
          </a:p>
          <a:p>
            <a:r>
              <a:rPr lang="en-US" altLang="en-US" dirty="0">
                <a:latin typeface="Arial" panose="020B0604020202020204" pitchFamily="34" charset="0"/>
              </a:rPr>
              <a:t>6. Creating a static library</a:t>
            </a:r>
          </a:p>
          <a:p>
            <a:r>
              <a:rPr lang="en-US" altLang="en-US" dirty="0">
                <a:latin typeface="Arial" panose="020B0604020202020204" pitchFamily="34" charset="0"/>
              </a:rPr>
              <a:t>7. </a:t>
            </a:r>
            <a:r>
              <a:rPr lang="en-US" altLang="en-US" dirty="0" err="1">
                <a:latin typeface="Arial" panose="020B0604020202020204" pitchFamily="34" charset="0"/>
              </a:rPr>
              <a:t>Ranlib</a:t>
            </a:r>
            <a:r>
              <a:rPr lang="en-US" altLang="en-US" dirty="0">
                <a:latin typeface="Arial" panose="020B0604020202020204" pitchFamily="34" charset="0"/>
              </a:rPr>
              <a:t> creates index for static library</a:t>
            </a:r>
          </a:p>
          <a:p>
            <a:r>
              <a:rPr lang="en-US" altLang="en-US" dirty="0">
                <a:latin typeface="Arial" panose="020B0604020202020204" pitchFamily="34" charset="0"/>
              </a:rPr>
              <a:t>8. Linking </a:t>
            </a:r>
          </a:p>
          <a:p>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panose="020B0604020202020204" pitchFamily="34" charset="0"/>
              </a:rPr>
              <a:t>9. </a:t>
            </a:r>
            <a:r>
              <a:rPr lang="en-US" altLang="en-US" dirty="0" err="1">
                <a:latin typeface="Arial" panose="020B0604020202020204" pitchFamily="34" charset="0"/>
              </a:rPr>
              <a:t>Ldd</a:t>
            </a:r>
            <a:r>
              <a:rPr lang="en-US" altLang="en-US" dirty="0">
                <a:latin typeface="Arial" panose="020B0604020202020204" pitchFamily="34" charset="0"/>
              </a:rPr>
              <a:t> program1 (list of necessary shared libraries)</a:t>
            </a:r>
            <a:br>
              <a:rPr lang="en-US" altLang="en-US" dirty="0">
                <a:latin typeface="Arial" panose="020B0604020202020204" pitchFamily="34" charset="0"/>
              </a:rPr>
            </a:br>
            <a:br>
              <a:rPr lang="en-US" altLang="en-US" dirty="0">
                <a:latin typeface="Arial" panose="020B0604020202020204" pitchFamily="34" charset="0"/>
              </a:rPr>
            </a:br>
            <a:r>
              <a:rPr lang="en-US" dirty="0" err="1"/>
              <a:t>ldd</a:t>
            </a:r>
            <a:r>
              <a:rPr lang="en-US" dirty="0"/>
              <a:t> stands for </a:t>
            </a:r>
            <a:r>
              <a:rPr lang="en-US" b="1" dirty="0"/>
              <a:t>"list dynamic dependencies"</a:t>
            </a:r>
            <a:r>
              <a:rPr lang="en-US" dirty="0"/>
              <a:t>. It is a command-line tool in Linux used to display the shared libraries (dynamic dependencies) required by an executable or a shared object file.</a:t>
            </a:r>
          </a:p>
          <a:p>
            <a:endParaRPr lang="en-US" altLang="en-US" dirty="0">
              <a:latin typeface="Arial" panose="020B0604020202020204" pitchFamily="34" charset="0"/>
            </a:endParaRPr>
          </a:p>
        </p:txBody>
      </p:sp>
      <p:sp>
        <p:nvSpPr>
          <p:cNvPr id="54276" name="Slide Number Placeholder 3">
            <a:extLst>
              <a:ext uri="{FF2B5EF4-FFF2-40B4-BE49-F238E27FC236}">
                <a16:creationId xmlns:a16="http://schemas.microsoft.com/office/drawing/2014/main" id="{4746421B-4777-E1A3-5A18-FAB9F93ED71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Black" panose="020B0A04020102020204" pitchFamily="34" charset="0"/>
              </a:defRPr>
            </a:lvl1pPr>
            <a:lvl2pPr marL="742950" indent="-285750" defTabSz="931863">
              <a:defRPr>
                <a:solidFill>
                  <a:schemeClr val="tx1"/>
                </a:solidFill>
                <a:latin typeface="Arial Black" panose="020B0A04020102020204" pitchFamily="34" charset="0"/>
              </a:defRPr>
            </a:lvl2pPr>
            <a:lvl3pPr marL="1143000" indent="-228600" defTabSz="931863">
              <a:defRPr>
                <a:solidFill>
                  <a:schemeClr val="tx1"/>
                </a:solidFill>
                <a:latin typeface="Arial Black" panose="020B0A04020102020204" pitchFamily="34" charset="0"/>
              </a:defRPr>
            </a:lvl3pPr>
            <a:lvl4pPr marL="1600200" indent="-228600" defTabSz="931863">
              <a:defRPr>
                <a:solidFill>
                  <a:schemeClr val="tx1"/>
                </a:solidFill>
                <a:latin typeface="Arial Black" panose="020B0A04020102020204" pitchFamily="34" charset="0"/>
              </a:defRPr>
            </a:lvl4pPr>
            <a:lvl5pPr marL="2057400" indent="-228600" defTabSz="931863">
              <a:defRPr>
                <a:solidFill>
                  <a:schemeClr val="tx1"/>
                </a:solidFill>
                <a:latin typeface="Arial Black" panose="020B0A04020102020204" pitchFamily="34" charset="0"/>
              </a:defRPr>
            </a:lvl5pPr>
            <a:lvl6pPr marL="2514600" indent="-228600" defTabSz="931863" eaLnBrk="0" fontAlgn="base" hangingPunct="0">
              <a:spcBef>
                <a:spcPct val="0"/>
              </a:spcBef>
              <a:spcAft>
                <a:spcPct val="0"/>
              </a:spcAft>
              <a:defRPr>
                <a:solidFill>
                  <a:schemeClr val="tx1"/>
                </a:solidFill>
                <a:latin typeface="Arial Black" panose="020B0A04020102020204" pitchFamily="34" charset="0"/>
              </a:defRPr>
            </a:lvl6pPr>
            <a:lvl7pPr marL="2971800" indent="-228600" defTabSz="931863" eaLnBrk="0" fontAlgn="base" hangingPunct="0">
              <a:spcBef>
                <a:spcPct val="0"/>
              </a:spcBef>
              <a:spcAft>
                <a:spcPct val="0"/>
              </a:spcAft>
              <a:defRPr>
                <a:solidFill>
                  <a:schemeClr val="tx1"/>
                </a:solidFill>
                <a:latin typeface="Arial Black" panose="020B0A04020102020204" pitchFamily="34" charset="0"/>
              </a:defRPr>
            </a:lvl7pPr>
            <a:lvl8pPr marL="3429000" indent="-228600" defTabSz="931863" eaLnBrk="0" fontAlgn="base" hangingPunct="0">
              <a:spcBef>
                <a:spcPct val="0"/>
              </a:spcBef>
              <a:spcAft>
                <a:spcPct val="0"/>
              </a:spcAft>
              <a:defRPr>
                <a:solidFill>
                  <a:schemeClr val="tx1"/>
                </a:solidFill>
                <a:latin typeface="Arial Black" panose="020B0A04020102020204" pitchFamily="34" charset="0"/>
              </a:defRPr>
            </a:lvl8pPr>
            <a:lvl9pPr marL="3886200" indent="-228600" defTabSz="931863" eaLnBrk="0" fontAlgn="base" hangingPunct="0">
              <a:spcBef>
                <a:spcPct val="0"/>
              </a:spcBef>
              <a:spcAft>
                <a:spcPct val="0"/>
              </a:spcAft>
              <a:defRPr>
                <a:solidFill>
                  <a:schemeClr val="tx1"/>
                </a:solidFill>
                <a:latin typeface="Arial Black" panose="020B0A04020102020204" pitchFamily="34" charset="0"/>
              </a:defRPr>
            </a:lvl9pPr>
          </a:lstStyle>
          <a:p>
            <a:fld id="{93B9438B-F3BF-4F6A-890E-58860E24B3CC}" type="slidenum">
              <a:rPr lang="en-US" altLang="en-US" smtClean="0">
                <a:latin typeface="Arial" panose="020B0604020202020204" pitchFamily="34" charset="0"/>
              </a:rPr>
              <a:pPr/>
              <a:t>45</a:t>
            </a:fld>
            <a:endParaRPr lang="en-US" altLang="en-US">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E7DAFDAD-5658-079A-6083-C3EB8C7C033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31863">
              <a:defRPr>
                <a:solidFill>
                  <a:schemeClr val="tx1"/>
                </a:solidFill>
                <a:latin typeface="Arial Black" panose="020B0A04020102020204" pitchFamily="34" charset="0"/>
              </a:defRPr>
            </a:lvl1pPr>
            <a:lvl2pPr marL="742950" indent="-285750" defTabSz="931863">
              <a:defRPr>
                <a:solidFill>
                  <a:schemeClr val="tx1"/>
                </a:solidFill>
                <a:latin typeface="Arial Black" panose="020B0A04020102020204" pitchFamily="34" charset="0"/>
              </a:defRPr>
            </a:lvl2pPr>
            <a:lvl3pPr marL="1143000" indent="-228600" defTabSz="931863">
              <a:defRPr>
                <a:solidFill>
                  <a:schemeClr val="tx1"/>
                </a:solidFill>
                <a:latin typeface="Arial Black" panose="020B0A04020102020204" pitchFamily="34" charset="0"/>
              </a:defRPr>
            </a:lvl3pPr>
            <a:lvl4pPr marL="1600200" indent="-228600" defTabSz="931863">
              <a:defRPr>
                <a:solidFill>
                  <a:schemeClr val="tx1"/>
                </a:solidFill>
                <a:latin typeface="Arial Black" panose="020B0A04020102020204" pitchFamily="34" charset="0"/>
              </a:defRPr>
            </a:lvl4pPr>
            <a:lvl5pPr marL="2057400" indent="-228600" defTabSz="931863">
              <a:defRPr>
                <a:solidFill>
                  <a:schemeClr val="tx1"/>
                </a:solidFill>
                <a:latin typeface="Arial Black" panose="020B0A04020102020204" pitchFamily="34" charset="0"/>
              </a:defRPr>
            </a:lvl5pPr>
            <a:lvl6pPr marL="2514600" indent="-228600" defTabSz="931863" eaLnBrk="0" fontAlgn="base" hangingPunct="0">
              <a:spcBef>
                <a:spcPct val="0"/>
              </a:spcBef>
              <a:spcAft>
                <a:spcPct val="0"/>
              </a:spcAft>
              <a:defRPr>
                <a:solidFill>
                  <a:schemeClr val="tx1"/>
                </a:solidFill>
                <a:latin typeface="Arial Black" panose="020B0A04020102020204" pitchFamily="34" charset="0"/>
              </a:defRPr>
            </a:lvl6pPr>
            <a:lvl7pPr marL="2971800" indent="-228600" defTabSz="931863" eaLnBrk="0" fontAlgn="base" hangingPunct="0">
              <a:spcBef>
                <a:spcPct val="0"/>
              </a:spcBef>
              <a:spcAft>
                <a:spcPct val="0"/>
              </a:spcAft>
              <a:defRPr>
                <a:solidFill>
                  <a:schemeClr val="tx1"/>
                </a:solidFill>
                <a:latin typeface="Arial Black" panose="020B0A04020102020204" pitchFamily="34" charset="0"/>
              </a:defRPr>
            </a:lvl7pPr>
            <a:lvl8pPr marL="3429000" indent="-228600" defTabSz="931863" eaLnBrk="0" fontAlgn="base" hangingPunct="0">
              <a:spcBef>
                <a:spcPct val="0"/>
              </a:spcBef>
              <a:spcAft>
                <a:spcPct val="0"/>
              </a:spcAft>
              <a:defRPr>
                <a:solidFill>
                  <a:schemeClr val="tx1"/>
                </a:solidFill>
                <a:latin typeface="Arial Black" panose="020B0A04020102020204" pitchFamily="34" charset="0"/>
              </a:defRPr>
            </a:lvl8pPr>
            <a:lvl9pPr marL="3886200" indent="-228600" defTabSz="931863" eaLnBrk="0" fontAlgn="base" hangingPunct="0">
              <a:spcBef>
                <a:spcPct val="0"/>
              </a:spcBef>
              <a:spcAft>
                <a:spcPct val="0"/>
              </a:spcAft>
              <a:defRPr>
                <a:solidFill>
                  <a:schemeClr val="tx1"/>
                </a:solidFill>
                <a:latin typeface="Arial Black" panose="020B0A04020102020204" pitchFamily="34" charset="0"/>
              </a:defRPr>
            </a:lvl9pPr>
          </a:lstStyle>
          <a:p>
            <a:fld id="{77000C3A-4319-4A3F-B3CF-28985543DA04}" type="slidenum">
              <a:rPr lang="en-US" altLang="en-US" smtClean="0">
                <a:latin typeface="Arial" panose="020B0604020202020204" pitchFamily="34" charset="0"/>
              </a:rPr>
              <a:pPr/>
              <a:t>47</a:t>
            </a:fld>
            <a:endParaRPr lang="en-US" altLang="en-US">
              <a:latin typeface="Arial" panose="020B0604020202020204" pitchFamily="34" charset="0"/>
            </a:endParaRPr>
          </a:p>
        </p:txBody>
      </p:sp>
      <p:sp>
        <p:nvSpPr>
          <p:cNvPr id="57347" name="Rectangle 2">
            <a:extLst>
              <a:ext uri="{FF2B5EF4-FFF2-40B4-BE49-F238E27FC236}">
                <a16:creationId xmlns:a16="http://schemas.microsoft.com/office/drawing/2014/main" id="{D7DA6D34-8237-8060-0CB5-274F1C32BA9B}"/>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3454A6E7-99F6-36B6-6F50-698BD717B1E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78ADD-DDD4-63CA-20A9-EDB9BCA888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76AF26-0338-A547-E562-8D9037F279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5D92F8-E974-ED54-C9EF-38B667591BE4}"/>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1973869B-CF62-4055-FE98-4C7861EACA03}"/>
              </a:ext>
            </a:extLst>
          </p:cNvPr>
          <p:cNvSpPr>
            <a:spLocks noGrp="1"/>
          </p:cNvSpPr>
          <p:nvPr>
            <p:ph type="sldNum" sz="quarter" idx="5"/>
          </p:nvPr>
        </p:nvSpPr>
        <p:spPr/>
        <p:txBody>
          <a:bodyPr/>
          <a:lstStyle/>
          <a:p>
            <a:pPr>
              <a:defRPr/>
            </a:pPr>
            <a:fld id="{0EEC0980-B268-4E2F-97EF-D650FC79CA15}" type="slidenum">
              <a:rPr lang="en-US" altLang="en-US" smtClean="0"/>
              <a:pPr>
                <a:defRPr/>
              </a:pPr>
              <a:t>7</a:t>
            </a:fld>
            <a:endParaRPr lang="en-US" altLang="en-US"/>
          </a:p>
        </p:txBody>
      </p:sp>
    </p:spTree>
    <p:extLst>
      <p:ext uri="{BB962C8B-B14F-4D97-AF65-F5344CB8AC3E}">
        <p14:creationId xmlns:p14="http://schemas.microsoft.com/office/powerpoint/2010/main" val="1399344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pPr>
              <a:defRPr/>
            </a:pPr>
            <a:fld id="{0EEC0980-B268-4E2F-97EF-D650FC79CA15}" type="slidenum">
              <a:rPr lang="en-US" altLang="en-US" smtClean="0"/>
              <a:pPr>
                <a:defRPr/>
              </a:pPr>
              <a:t>8</a:t>
            </a:fld>
            <a:endParaRPr lang="en-US" altLang="en-US"/>
          </a:p>
        </p:txBody>
      </p:sp>
    </p:spTree>
    <p:extLst>
      <p:ext uri="{BB962C8B-B14F-4D97-AF65-F5344CB8AC3E}">
        <p14:creationId xmlns:p14="http://schemas.microsoft.com/office/powerpoint/2010/main" val="3046165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B4350-250B-6B0F-488A-E84E5F0D6A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B0C71C-5665-8294-6DAC-7E417F3549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A565A3-7058-CD83-454C-8AFDEFC83178}"/>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uz-Latn-UZ" dirty="0"/>
              <a:t>GNU Network Object Model Environment.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K Development Environment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GTK (GIMP Toolkit) and Qt are two popular open-source frameworks used for creating graphical user interfaces (GUIs). Both are widely used but differ in design philosophy, features, and target use cases. Here’s a detailed comparison:</a:t>
            </a:r>
          </a:p>
          <a:p>
            <a:endParaRPr lang="en-US" b="1" dirty="0"/>
          </a:p>
          <a:p>
            <a:r>
              <a:rPr lang="uz-Latn-UZ" b="1" dirty="0"/>
              <a:t>GTK</a:t>
            </a:r>
            <a:r>
              <a:rPr lang="uz-Latn-UZ" dirty="0"/>
              <a:t>:</a:t>
            </a:r>
          </a:p>
          <a:p>
            <a:pPr>
              <a:buFont typeface="Arial" panose="020B0604020202020204" pitchFamily="34" charset="0"/>
              <a:buChar char="•"/>
            </a:pPr>
            <a:r>
              <a:rPr lang="uz-Latn-UZ" dirty="0"/>
              <a:t>Excellent support for Linux-based systems (used by GNOME desktop).</a:t>
            </a:r>
          </a:p>
          <a:p>
            <a:pPr>
              <a:buFont typeface="Arial" panose="020B0604020202020204" pitchFamily="34" charset="0"/>
              <a:buChar char="•"/>
            </a:pPr>
            <a:r>
              <a:rPr lang="uz-Latn-UZ" dirty="0"/>
              <a:t>Support for Windows and macOS is available but less mature compared to Linux.</a:t>
            </a:r>
          </a:p>
          <a:p>
            <a:r>
              <a:rPr lang="uz-Latn-UZ" b="1" dirty="0"/>
              <a:t>Qt</a:t>
            </a:r>
            <a:r>
              <a:rPr lang="uz-Latn-UZ" dirty="0"/>
              <a:t>:</a:t>
            </a:r>
          </a:p>
          <a:p>
            <a:pPr>
              <a:buFont typeface="Arial" panose="020B0604020202020204" pitchFamily="34" charset="0"/>
              <a:buChar char="•"/>
            </a:pPr>
            <a:r>
              <a:rPr lang="uz-Latn-UZ" dirty="0"/>
              <a:t>Strong cross-platform support for Linux, Windows, macOS, iOS, and Android.</a:t>
            </a:r>
          </a:p>
          <a:p>
            <a:pPr>
              <a:buFont typeface="Arial" panose="020B0604020202020204" pitchFamily="34" charset="0"/>
              <a:buChar char="•"/>
            </a:pPr>
            <a:r>
              <a:rPr lang="uz-Latn-UZ" dirty="0"/>
              <a:t>Ensures consistent appearance and functionality across platforms.</a:t>
            </a:r>
          </a:p>
          <a:p>
            <a:endParaRPr lang="en-PK" dirty="0"/>
          </a:p>
        </p:txBody>
      </p:sp>
      <p:sp>
        <p:nvSpPr>
          <p:cNvPr id="4" name="Slide Number Placeholder 3">
            <a:extLst>
              <a:ext uri="{FF2B5EF4-FFF2-40B4-BE49-F238E27FC236}">
                <a16:creationId xmlns:a16="http://schemas.microsoft.com/office/drawing/2014/main" id="{FBFD1D67-88C1-7FC0-09D7-ACE87D07D0DA}"/>
              </a:ext>
            </a:extLst>
          </p:cNvPr>
          <p:cNvSpPr>
            <a:spLocks noGrp="1"/>
          </p:cNvSpPr>
          <p:nvPr>
            <p:ph type="sldNum" sz="quarter" idx="5"/>
          </p:nvPr>
        </p:nvSpPr>
        <p:spPr/>
        <p:txBody>
          <a:bodyPr/>
          <a:lstStyle/>
          <a:p>
            <a:pPr>
              <a:defRPr/>
            </a:pPr>
            <a:fld id="{0EEC0980-B268-4E2F-97EF-D650FC79CA15}" type="slidenum">
              <a:rPr lang="en-US" altLang="en-US" smtClean="0"/>
              <a:pPr>
                <a:defRPr/>
              </a:pPr>
              <a:t>9</a:t>
            </a:fld>
            <a:endParaRPr lang="en-US" altLang="en-US"/>
          </a:p>
        </p:txBody>
      </p:sp>
    </p:spTree>
    <p:extLst>
      <p:ext uri="{BB962C8B-B14F-4D97-AF65-F5344CB8AC3E}">
        <p14:creationId xmlns:p14="http://schemas.microsoft.com/office/powerpoint/2010/main" val="3845226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5DCCE3BE-FD3C-B44A-7E32-8A220F0FDC35}"/>
              </a:ext>
            </a:extLst>
          </p:cNvPr>
          <p:cNvSpPr>
            <a:spLocks noGrp="1" noRot="1" noChangeAspect="1" noChangeArrowheads="1" noTextEdit="1"/>
          </p:cNvSpPr>
          <p:nvPr>
            <p:ph type="sldImg"/>
          </p:nvPr>
        </p:nvSpPr>
        <p:spPr>
          <a:ln/>
        </p:spPr>
      </p:sp>
      <p:sp>
        <p:nvSpPr>
          <p:cNvPr id="9219" name="Notes Placeholder 2">
            <a:extLst>
              <a:ext uri="{FF2B5EF4-FFF2-40B4-BE49-F238E27FC236}">
                <a16:creationId xmlns:a16="http://schemas.microsoft.com/office/drawing/2014/main" id="{96E2BD1D-91FA-21E9-96E9-0CFBA662F4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9220" name="Slide Number Placeholder 3">
            <a:extLst>
              <a:ext uri="{FF2B5EF4-FFF2-40B4-BE49-F238E27FC236}">
                <a16:creationId xmlns:a16="http://schemas.microsoft.com/office/drawing/2014/main" id="{CAC5616C-5A4E-0F15-4582-E75EBF61224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Black" panose="020B0A04020102020204" pitchFamily="34" charset="0"/>
              </a:defRPr>
            </a:lvl1pPr>
            <a:lvl2pPr marL="742950" indent="-285750" defTabSz="931863">
              <a:defRPr>
                <a:solidFill>
                  <a:schemeClr val="tx1"/>
                </a:solidFill>
                <a:latin typeface="Arial Black" panose="020B0A04020102020204" pitchFamily="34" charset="0"/>
              </a:defRPr>
            </a:lvl2pPr>
            <a:lvl3pPr marL="1143000" indent="-228600" defTabSz="931863">
              <a:defRPr>
                <a:solidFill>
                  <a:schemeClr val="tx1"/>
                </a:solidFill>
                <a:latin typeface="Arial Black" panose="020B0A04020102020204" pitchFamily="34" charset="0"/>
              </a:defRPr>
            </a:lvl3pPr>
            <a:lvl4pPr marL="1600200" indent="-228600" defTabSz="931863">
              <a:defRPr>
                <a:solidFill>
                  <a:schemeClr val="tx1"/>
                </a:solidFill>
                <a:latin typeface="Arial Black" panose="020B0A04020102020204" pitchFamily="34" charset="0"/>
              </a:defRPr>
            </a:lvl4pPr>
            <a:lvl5pPr marL="2057400" indent="-228600" defTabSz="931863">
              <a:defRPr>
                <a:solidFill>
                  <a:schemeClr val="tx1"/>
                </a:solidFill>
                <a:latin typeface="Arial Black" panose="020B0A04020102020204" pitchFamily="34" charset="0"/>
              </a:defRPr>
            </a:lvl5pPr>
            <a:lvl6pPr marL="2514600" indent="-228600" defTabSz="931863" eaLnBrk="0" fontAlgn="base" hangingPunct="0">
              <a:spcBef>
                <a:spcPct val="0"/>
              </a:spcBef>
              <a:spcAft>
                <a:spcPct val="0"/>
              </a:spcAft>
              <a:defRPr>
                <a:solidFill>
                  <a:schemeClr val="tx1"/>
                </a:solidFill>
                <a:latin typeface="Arial Black" panose="020B0A04020102020204" pitchFamily="34" charset="0"/>
              </a:defRPr>
            </a:lvl6pPr>
            <a:lvl7pPr marL="2971800" indent="-228600" defTabSz="931863" eaLnBrk="0" fontAlgn="base" hangingPunct="0">
              <a:spcBef>
                <a:spcPct val="0"/>
              </a:spcBef>
              <a:spcAft>
                <a:spcPct val="0"/>
              </a:spcAft>
              <a:defRPr>
                <a:solidFill>
                  <a:schemeClr val="tx1"/>
                </a:solidFill>
                <a:latin typeface="Arial Black" panose="020B0A04020102020204" pitchFamily="34" charset="0"/>
              </a:defRPr>
            </a:lvl7pPr>
            <a:lvl8pPr marL="3429000" indent="-228600" defTabSz="931863" eaLnBrk="0" fontAlgn="base" hangingPunct="0">
              <a:spcBef>
                <a:spcPct val="0"/>
              </a:spcBef>
              <a:spcAft>
                <a:spcPct val="0"/>
              </a:spcAft>
              <a:defRPr>
                <a:solidFill>
                  <a:schemeClr val="tx1"/>
                </a:solidFill>
                <a:latin typeface="Arial Black" panose="020B0A04020102020204" pitchFamily="34" charset="0"/>
              </a:defRPr>
            </a:lvl8pPr>
            <a:lvl9pPr marL="3886200" indent="-228600" defTabSz="931863" eaLnBrk="0" fontAlgn="base" hangingPunct="0">
              <a:spcBef>
                <a:spcPct val="0"/>
              </a:spcBef>
              <a:spcAft>
                <a:spcPct val="0"/>
              </a:spcAft>
              <a:defRPr>
                <a:solidFill>
                  <a:schemeClr val="tx1"/>
                </a:solidFill>
                <a:latin typeface="Arial Black" panose="020B0A04020102020204" pitchFamily="34" charset="0"/>
              </a:defRPr>
            </a:lvl9pPr>
          </a:lstStyle>
          <a:p>
            <a:fld id="{83322F22-DCEA-4367-82EB-91E636D9F33C}" type="slidenum">
              <a:rPr lang="en-US" altLang="en-US" smtClean="0">
                <a:latin typeface="Arial" panose="020B0604020202020204" pitchFamily="34" charset="0"/>
              </a:rPr>
              <a:pPr/>
              <a:t>12</a:t>
            </a:fld>
            <a:endParaRPr lang="en-US" altLang="en-US">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translator</a:t>
            </a:r>
            <a:r>
              <a:rPr lang="en-US" dirty="0"/>
              <a:t> is a program that converts source code written in a high-level programming language or assembly language into machine code (binary code) that a computer can understand and execute. There are three main types of translators:</a:t>
            </a:r>
          </a:p>
          <a:p>
            <a:pPr>
              <a:buFont typeface="Arial" panose="020B0604020202020204" pitchFamily="34" charset="0"/>
              <a:buChar char="•"/>
            </a:pPr>
            <a:r>
              <a:rPr lang="en-US" b="1" dirty="0"/>
              <a:t>Compiler:</a:t>
            </a:r>
            <a:r>
              <a:rPr lang="en-US" dirty="0"/>
              <a:t> Converts the entire source code into machine code at once (e.g., C compiler).</a:t>
            </a:r>
          </a:p>
          <a:p>
            <a:pPr>
              <a:buFont typeface="Arial" panose="020B0604020202020204" pitchFamily="34" charset="0"/>
              <a:buChar char="•"/>
            </a:pPr>
            <a:r>
              <a:rPr lang="en-US" b="1" dirty="0"/>
              <a:t>Interpreter:</a:t>
            </a:r>
            <a:r>
              <a:rPr lang="en-US" dirty="0"/>
              <a:t> Converts and executes code line by line (e.g., Python interpreter).</a:t>
            </a:r>
          </a:p>
          <a:p>
            <a:pPr>
              <a:buFont typeface="Arial" panose="020B0604020202020204" pitchFamily="34" charset="0"/>
              <a:buChar char="•"/>
            </a:pPr>
            <a:r>
              <a:rPr lang="en-US" b="1" dirty="0"/>
              <a:t>Assembler:</a:t>
            </a:r>
            <a:r>
              <a:rPr lang="en-US" dirty="0"/>
              <a:t> Converts assembly language code into machine code.</a:t>
            </a:r>
          </a:p>
          <a:p>
            <a:endParaRPr lang="en-US" dirty="0"/>
          </a:p>
          <a:p>
            <a:r>
              <a:rPr lang="en-US" b="1" dirty="0"/>
              <a:t>2. Object Code</a:t>
            </a:r>
          </a:p>
          <a:p>
            <a:r>
              <a:rPr lang="en-US" b="1" dirty="0"/>
              <a:t>Object code</a:t>
            </a:r>
            <a:r>
              <a:rPr lang="en-US" dirty="0"/>
              <a:t> is the intermediate, low-level code generated by a compiler or assembler.</a:t>
            </a:r>
          </a:p>
          <a:p>
            <a:pPr>
              <a:buFont typeface="Arial" panose="020B0604020202020204" pitchFamily="34" charset="0"/>
              <a:buChar char="•"/>
            </a:pPr>
            <a:r>
              <a:rPr lang="en-US" dirty="0"/>
              <a:t>It is not yet executable and may require further processing.</a:t>
            </a:r>
          </a:p>
          <a:p>
            <a:pPr>
              <a:buFont typeface="Arial" panose="020B0604020202020204" pitchFamily="34" charset="0"/>
              <a:buChar char="•"/>
            </a:pPr>
            <a:r>
              <a:rPr lang="en-US" dirty="0"/>
              <a:t>It typically contains machine instructions along with references to external functions or libraries.</a:t>
            </a:r>
          </a:p>
          <a:p>
            <a:pPr>
              <a:buFont typeface="Arial" panose="020B0604020202020204" pitchFamily="34" charset="0"/>
              <a:buChar char="•"/>
            </a:pPr>
            <a:r>
              <a:rPr lang="en-US" dirty="0"/>
              <a:t>The file generated is often called an object file and usually has extensions like .obj or .o.</a:t>
            </a:r>
          </a:p>
          <a:p>
            <a:pPr>
              <a:buFont typeface="Arial" panose="020B0604020202020204" pitchFamily="34" charset="0"/>
              <a:buChar char="•"/>
            </a:pPr>
            <a:endParaRPr lang="en-US" dirty="0"/>
          </a:p>
          <a:p>
            <a:r>
              <a:rPr lang="en-US" b="1" dirty="0"/>
              <a:t>3. Executable File</a:t>
            </a:r>
          </a:p>
          <a:p>
            <a:r>
              <a:rPr lang="en-US" dirty="0"/>
              <a:t>An </a:t>
            </a:r>
            <a:r>
              <a:rPr lang="en-US" b="1" dirty="0"/>
              <a:t>executable file</a:t>
            </a:r>
            <a:r>
              <a:rPr lang="en-US" dirty="0"/>
              <a:t> is the final output of the compilation and linking process.</a:t>
            </a:r>
          </a:p>
          <a:p>
            <a:pPr>
              <a:buFont typeface="Arial" panose="020B0604020202020204" pitchFamily="34" charset="0"/>
              <a:buChar char="•"/>
            </a:pPr>
            <a:r>
              <a:rPr lang="en-US" dirty="0"/>
              <a:t>It contains machine code that the computer can execute directly.</a:t>
            </a:r>
          </a:p>
          <a:p>
            <a:pPr>
              <a:buFont typeface="Arial" panose="020B0604020202020204" pitchFamily="34" charset="0"/>
              <a:buChar char="•"/>
            </a:pPr>
            <a:r>
              <a:rPr lang="en-US" dirty="0"/>
              <a:t>Linking combines the object code and any required libraries or dependencies to produce the executable.</a:t>
            </a:r>
          </a:p>
          <a:p>
            <a:pPr>
              <a:buFont typeface="Arial" panose="020B0604020202020204" pitchFamily="34" charset="0"/>
              <a:buChar char="•"/>
            </a:pPr>
            <a:r>
              <a:rPr lang="en-US" dirty="0"/>
              <a:t>Executable files often have extensions like .exe (Windows) or no extension (Linux).</a:t>
            </a:r>
          </a:p>
          <a:p>
            <a:pPr>
              <a:buFont typeface="Arial" panose="020B0604020202020204" pitchFamily="34" charset="0"/>
              <a:buNone/>
            </a:pPr>
            <a:endParaRPr lang="en-US" dirty="0"/>
          </a:p>
          <a:p>
            <a:r>
              <a:rPr lang="en-US" b="1" dirty="0"/>
              <a:t>4. Loader</a:t>
            </a:r>
          </a:p>
          <a:p>
            <a:r>
              <a:rPr lang="en-US" dirty="0"/>
              <a:t>A </a:t>
            </a:r>
            <a:r>
              <a:rPr lang="en-US" b="1" dirty="0"/>
              <a:t>loader</a:t>
            </a:r>
            <a:r>
              <a:rPr lang="en-US" dirty="0"/>
              <a:t> is a system software component that loads the executable file into memory for execution.</a:t>
            </a:r>
          </a:p>
          <a:p>
            <a:pPr>
              <a:buFont typeface="Arial" panose="020B0604020202020204" pitchFamily="34" charset="0"/>
              <a:buChar char="•"/>
            </a:pPr>
            <a:r>
              <a:rPr lang="en-US" dirty="0"/>
              <a:t>It allocates memory, resolves symbolic references (like dynamic libraries), and prepares the program for execution by the CPU.</a:t>
            </a:r>
          </a:p>
          <a:p>
            <a:pPr>
              <a:buFont typeface="Arial" panose="020B0604020202020204" pitchFamily="34" charset="0"/>
              <a:buChar char="•"/>
            </a:pPr>
            <a:r>
              <a:rPr lang="en-US" dirty="0"/>
              <a:t>The loader ensures the program has all the resources it needs, such as memory addresses and linked library functions.</a:t>
            </a:r>
          </a:p>
          <a:p>
            <a:pPr>
              <a:buFont typeface="Arial" panose="020B0604020202020204" pitchFamily="34" charset="0"/>
              <a:buNone/>
            </a:pPr>
            <a:endParaRPr lang="en-US" dirty="0"/>
          </a:p>
          <a:p>
            <a:endParaRPr lang="en-PK" dirty="0"/>
          </a:p>
        </p:txBody>
      </p:sp>
      <p:sp>
        <p:nvSpPr>
          <p:cNvPr id="4" name="Slide Number Placeholder 3"/>
          <p:cNvSpPr>
            <a:spLocks noGrp="1"/>
          </p:cNvSpPr>
          <p:nvPr>
            <p:ph type="sldNum" sz="quarter" idx="5"/>
          </p:nvPr>
        </p:nvSpPr>
        <p:spPr/>
        <p:txBody>
          <a:bodyPr/>
          <a:lstStyle/>
          <a:p>
            <a:pPr>
              <a:defRPr/>
            </a:pPr>
            <a:fld id="{0EEC0980-B268-4E2F-97EF-D650FC79CA15}" type="slidenum">
              <a:rPr lang="en-US" altLang="en-US" smtClean="0"/>
              <a:pPr>
                <a:defRPr/>
              </a:pPr>
              <a:t>14</a:t>
            </a:fld>
            <a:endParaRPr lang="en-US" altLang="en-US"/>
          </a:p>
        </p:txBody>
      </p:sp>
    </p:spTree>
    <p:extLst>
      <p:ext uri="{BB962C8B-B14F-4D97-AF65-F5344CB8AC3E}">
        <p14:creationId xmlns:p14="http://schemas.microsoft.com/office/powerpoint/2010/main" val="3411603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71718D9E-E8E0-E294-4A03-19321DA8D9A6}"/>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204E63F1-A1B6-D662-D6B1-4C2BF915053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BSD: </a:t>
            </a:r>
            <a:r>
              <a:rPr lang="en-US" altLang="en-US" dirty="0" err="1">
                <a:latin typeface="Arial" panose="020B0604020202020204" pitchFamily="34" charset="0"/>
              </a:rPr>
              <a:t>Barkely</a:t>
            </a:r>
            <a:r>
              <a:rPr lang="en-US" altLang="en-US" dirty="0">
                <a:latin typeface="Arial" panose="020B0604020202020204" pitchFamily="34" charset="0"/>
              </a:rPr>
              <a:t> software distribution</a:t>
            </a:r>
          </a:p>
          <a:p>
            <a:r>
              <a:rPr lang="en-US" altLang="en-US" dirty="0">
                <a:latin typeface="Arial" panose="020B0604020202020204" pitchFamily="34" charset="0"/>
              </a:rPr>
              <a:t>USL: Unix shared laboratories </a:t>
            </a:r>
          </a:p>
          <a:p>
            <a:r>
              <a:rPr lang="en-US" altLang="en-US" dirty="0">
                <a:latin typeface="Arial" panose="020B0604020202020204" pitchFamily="34" charset="0"/>
              </a:rPr>
              <a:t>SCO : Santa </a:t>
            </a:r>
            <a:r>
              <a:rPr lang="en-US" altLang="en-US" dirty="0" err="1">
                <a:latin typeface="Arial" panose="020B0604020202020204" pitchFamily="34" charset="0"/>
              </a:rPr>
              <a:t>Cruiz</a:t>
            </a:r>
            <a:r>
              <a:rPr lang="en-US" altLang="en-US" dirty="0">
                <a:latin typeface="Arial" panose="020B0604020202020204" pitchFamily="34" charset="0"/>
              </a:rPr>
              <a:t> Operation</a:t>
            </a:r>
          </a:p>
        </p:txBody>
      </p:sp>
      <p:sp>
        <p:nvSpPr>
          <p:cNvPr id="29700" name="Slide Number Placeholder 3">
            <a:extLst>
              <a:ext uri="{FF2B5EF4-FFF2-40B4-BE49-F238E27FC236}">
                <a16:creationId xmlns:a16="http://schemas.microsoft.com/office/drawing/2014/main" id="{0D980EE5-E1F4-686D-9D2F-CB5BAF0FB8F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Black" panose="020B0A04020102020204" pitchFamily="34" charset="0"/>
              </a:defRPr>
            </a:lvl1pPr>
            <a:lvl2pPr marL="742950" indent="-285750" defTabSz="931863">
              <a:defRPr>
                <a:solidFill>
                  <a:schemeClr val="tx1"/>
                </a:solidFill>
                <a:latin typeface="Arial Black" panose="020B0A04020102020204" pitchFamily="34" charset="0"/>
              </a:defRPr>
            </a:lvl2pPr>
            <a:lvl3pPr marL="1143000" indent="-228600" defTabSz="931863">
              <a:defRPr>
                <a:solidFill>
                  <a:schemeClr val="tx1"/>
                </a:solidFill>
                <a:latin typeface="Arial Black" panose="020B0A04020102020204" pitchFamily="34" charset="0"/>
              </a:defRPr>
            </a:lvl3pPr>
            <a:lvl4pPr marL="1600200" indent="-228600" defTabSz="931863">
              <a:defRPr>
                <a:solidFill>
                  <a:schemeClr val="tx1"/>
                </a:solidFill>
                <a:latin typeface="Arial Black" panose="020B0A04020102020204" pitchFamily="34" charset="0"/>
              </a:defRPr>
            </a:lvl4pPr>
            <a:lvl5pPr marL="2057400" indent="-228600" defTabSz="931863">
              <a:defRPr>
                <a:solidFill>
                  <a:schemeClr val="tx1"/>
                </a:solidFill>
                <a:latin typeface="Arial Black" panose="020B0A04020102020204" pitchFamily="34" charset="0"/>
              </a:defRPr>
            </a:lvl5pPr>
            <a:lvl6pPr marL="2514600" indent="-228600" defTabSz="931863" eaLnBrk="0" fontAlgn="base" hangingPunct="0">
              <a:spcBef>
                <a:spcPct val="0"/>
              </a:spcBef>
              <a:spcAft>
                <a:spcPct val="0"/>
              </a:spcAft>
              <a:defRPr>
                <a:solidFill>
                  <a:schemeClr val="tx1"/>
                </a:solidFill>
                <a:latin typeface="Arial Black" panose="020B0A04020102020204" pitchFamily="34" charset="0"/>
              </a:defRPr>
            </a:lvl6pPr>
            <a:lvl7pPr marL="2971800" indent="-228600" defTabSz="931863" eaLnBrk="0" fontAlgn="base" hangingPunct="0">
              <a:spcBef>
                <a:spcPct val="0"/>
              </a:spcBef>
              <a:spcAft>
                <a:spcPct val="0"/>
              </a:spcAft>
              <a:defRPr>
                <a:solidFill>
                  <a:schemeClr val="tx1"/>
                </a:solidFill>
                <a:latin typeface="Arial Black" panose="020B0A04020102020204" pitchFamily="34" charset="0"/>
              </a:defRPr>
            </a:lvl7pPr>
            <a:lvl8pPr marL="3429000" indent="-228600" defTabSz="931863" eaLnBrk="0" fontAlgn="base" hangingPunct="0">
              <a:spcBef>
                <a:spcPct val="0"/>
              </a:spcBef>
              <a:spcAft>
                <a:spcPct val="0"/>
              </a:spcAft>
              <a:defRPr>
                <a:solidFill>
                  <a:schemeClr val="tx1"/>
                </a:solidFill>
                <a:latin typeface="Arial Black" panose="020B0A04020102020204" pitchFamily="34" charset="0"/>
              </a:defRPr>
            </a:lvl8pPr>
            <a:lvl9pPr marL="3886200" indent="-228600" defTabSz="931863" eaLnBrk="0" fontAlgn="base" hangingPunct="0">
              <a:spcBef>
                <a:spcPct val="0"/>
              </a:spcBef>
              <a:spcAft>
                <a:spcPct val="0"/>
              </a:spcAft>
              <a:defRPr>
                <a:solidFill>
                  <a:schemeClr val="tx1"/>
                </a:solidFill>
                <a:latin typeface="Arial Black" panose="020B0A04020102020204" pitchFamily="34" charset="0"/>
              </a:defRPr>
            </a:lvl9pPr>
          </a:lstStyle>
          <a:p>
            <a:fld id="{2370C309-B7B0-4FAE-8538-B08CECB65ADE}" type="slidenum">
              <a:rPr lang="en-US" altLang="en-US" smtClean="0">
                <a:latin typeface="Arial" panose="020B0604020202020204" pitchFamily="34" charset="0"/>
              </a:rPr>
              <a:pPr/>
              <a:t>25</a:t>
            </a:fld>
            <a:endParaRPr lang="en-US"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E2A40809-4D50-76CE-B79D-3F17A821B742}"/>
              </a:ext>
            </a:extLst>
          </p:cNvPr>
          <p:cNvSpPr>
            <a:spLocks noGrp="1" noRot="1" noChangeAspect="1" noChangeArrowheads="1" noTextEdit="1"/>
          </p:cNvSpPr>
          <p:nvPr>
            <p:ph type="sldImg"/>
          </p:nvPr>
        </p:nvSpPr>
        <p:spPr>
          <a:ln/>
        </p:spPr>
      </p:sp>
      <p:sp>
        <p:nvSpPr>
          <p:cNvPr id="32771" name="Notes Placeholder 2">
            <a:extLst>
              <a:ext uri="{FF2B5EF4-FFF2-40B4-BE49-F238E27FC236}">
                <a16:creationId xmlns:a16="http://schemas.microsoft.com/office/drawing/2014/main" id="{059625FB-9F13-853C-440B-9B5CE32C7A6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Gnu network object model environment</a:t>
            </a:r>
          </a:p>
        </p:txBody>
      </p:sp>
      <p:sp>
        <p:nvSpPr>
          <p:cNvPr id="32772" name="Slide Number Placeholder 3">
            <a:extLst>
              <a:ext uri="{FF2B5EF4-FFF2-40B4-BE49-F238E27FC236}">
                <a16:creationId xmlns:a16="http://schemas.microsoft.com/office/drawing/2014/main" id="{653273B2-6CF3-B5FB-7E0C-9D5B6195F33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Black" panose="020B0A04020102020204" pitchFamily="34" charset="0"/>
              </a:defRPr>
            </a:lvl1pPr>
            <a:lvl2pPr marL="742950" indent="-285750" defTabSz="931863">
              <a:defRPr>
                <a:solidFill>
                  <a:schemeClr val="tx1"/>
                </a:solidFill>
                <a:latin typeface="Arial Black" panose="020B0A04020102020204" pitchFamily="34" charset="0"/>
              </a:defRPr>
            </a:lvl2pPr>
            <a:lvl3pPr marL="1143000" indent="-228600" defTabSz="931863">
              <a:defRPr>
                <a:solidFill>
                  <a:schemeClr val="tx1"/>
                </a:solidFill>
                <a:latin typeface="Arial Black" panose="020B0A04020102020204" pitchFamily="34" charset="0"/>
              </a:defRPr>
            </a:lvl3pPr>
            <a:lvl4pPr marL="1600200" indent="-228600" defTabSz="931863">
              <a:defRPr>
                <a:solidFill>
                  <a:schemeClr val="tx1"/>
                </a:solidFill>
                <a:latin typeface="Arial Black" panose="020B0A04020102020204" pitchFamily="34" charset="0"/>
              </a:defRPr>
            </a:lvl4pPr>
            <a:lvl5pPr marL="2057400" indent="-228600" defTabSz="931863">
              <a:defRPr>
                <a:solidFill>
                  <a:schemeClr val="tx1"/>
                </a:solidFill>
                <a:latin typeface="Arial Black" panose="020B0A04020102020204" pitchFamily="34" charset="0"/>
              </a:defRPr>
            </a:lvl5pPr>
            <a:lvl6pPr marL="2514600" indent="-228600" defTabSz="931863" eaLnBrk="0" fontAlgn="base" hangingPunct="0">
              <a:spcBef>
                <a:spcPct val="0"/>
              </a:spcBef>
              <a:spcAft>
                <a:spcPct val="0"/>
              </a:spcAft>
              <a:defRPr>
                <a:solidFill>
                  <a:schemeClr val="tx1"/>
                </a:solidFill>
                <a:latin typeface="Arial Black" panose="020B0A04020102020204" pitchFamily="34" charset="0"/>
              </a:defRPr>
            </a:lvl6pPr>
            <a:lvl7pPr marL="2971800" indent="-228600" defTabSz="931863" eaLnBrk="0" fontAlgn="base" hangingPunct="0">
              <a:spcBef>
                <a:spcPct val="0"/>
              </a:spcBef>
              <a:spcAft>
                <a:spcPct val="0"/>
              </a:spcAft>
              <a:defRPr>
                <a:solidFill>
                  <a:schemeClr val="tx1"/>
                </a:solidFill>
                <a:latin typeface="Arial Black" panose="020B0A04020102020204" pitchFamily="34" charset="0"/>
              </a:defRPr>
            </a:lvl7pPr>
            <a:lvl8pPr marL="3429000" indent="-228600" defTabSz="931863" eaLnBrk="0" fontAlgn="base" hangingPunct="0">
              <a:spcBef>
                <a:spcPct val="0"/>
              </a:spcBef>
              <a:spcAft>
                <a:spcPct val="0"/>
              </a:spcAft>
              <a:defRPr>
                <a:solidFill>
                  <a:schemeClr val="tx1"/>
                </a:solidFill>
                <a:latin typeface="Arial Black" panose="020B0A04020102020204" pitchFamily="34" charset="0"/>
              </a:defRPr>
            </a:lvl8pPr>
            <a:lvl9pPr marL="3886200" indent="-228600" defTabSz="931863" eaLnBrk="0" fontAlgn="base" hangingPunct="0">
              <a:spcBef>
                <a:spcPct val="0"/>
              </a:spcBef>
              <a:spcAft>
                <a:spcPct val="0"/>
              </a:spcAft>
              <a:defRPr>
                <a:solidFill>
                  <a:schemeClr val="tx1"/>
                </a:solidFill>
                <a:latin typeface="Arial Black" panose="020B0A04020102020204" pitchFamily="34" charset="0"/>
              </a:defRPr>
            </a:lvl9pPr>
          </a:lstStyle>
          <a:p>
            <a:fld id="{1759C1F9-761F-413F-94B8-856D604753DF}" type="slidenum">
              <a:rPr lang="en-US" altLang="en-US" smtClean="0">
                <a:latin typeface="Arial" panose="020B0604020202020204" pitchFamily="34" charset="0"/>
              </a:rPr>
              <a:pPr/>
              <a:t>28</a:t>
            </a:fld>
            <a:endParaRPr lang="en-US"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system attributes : meta data associated with file.</a:t>
            </a:r>
          </a:p>
          <a:p>
            <a:endParaRPr lang="en-US" dirty="0"/>
          </a:p>
          <a:p>
            <a:r>
              <a:rPr lang="en-US" dirty="0"/>
              <a:t>Linux heavily relies on </a:t>
            </a:r>
            <a:r>
              <a:rPr lang="en-US" b="1" dirty="0"/>
              <a:t>environment variables</a:t>
            </a:r>
            <a:r>
              <a:rPr lang="en-US" dirty="0"/>
              <a:t> to configure and control the behavior of the operating system, user environments, and applications. These are key-value pairs stored in memory, accessible to the shell and processes, and are used to define the operating environment.</a:t>
            </a:r>
          </a:p>
          <a:p>
            <a:endParaRPr lang="en-PK" dirty="0"/>
          </a:p>
        </p:txBody>
      </p:sp>
      <p:sp>
        <p:nvSpPr>
          <p:cNvPr id="4" name="Slide Number Placeholder 3"/>
          <p:cNvSpPr>
            <a:spLocks noGrp="1"/>
          </p:cNvSpPr>
          <p:nvPr>
            <p:ph type="sldNum" sz="quarter" idx="5"/>
          </p:nvPr>
        </p:nvSpPr>
        <p:spPr/>
        <p:txBody>
          <a:bodyPr/>
          <a:lstStyle/>
          <a:p>
            <a:pPr>
              <a:defRPr/>
            </a:pPr>
            <a:fld id="{0EEC0980-B268-4E2F-97EF-D650FC79CA15}" type="slidenum">
              <a:rPr lang="en-US" altLang="en-US" smtClean="0"/>
              <a:pPr>
                <a:defRPr/>
              </a:pPr>
              <a:t>29</a:t>
            </a:fld>
            <a:endParaRPr lang="en-US" altLang="en-US"/>
          </a:p>
        </p:txBody>
      </p:sp>
    </p:spTree>
    <p:extLst>
      <p:ext uri="{BB962C8B-B14F-4D97-AF65-F5344CB8AC3E}">
        <p14:creationId xmlns:p14="http://schemas.microsoft.com/office/powerpoint/2010/main" val="1994645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0DCF6D7A-3C14-BE8F-5C8E-74A9F8595F00}"/>
              </a:ext>
            </a:extLst>
          </p:cNvPr>
          <p:cNvGrpSpPr>
            <a:grpSpLocks/>
          </p:cNvGrpSpPr>
          <p:nvPr/>
        </p:nvGrpSpPr>
        <p:grpSpPr bwMode="auto">
          <a:xfrm>
            <a:off x="2084388" y="296863"/>
            <a:ext cx="6823075" cy="5353050"/>
            <a:chOff x="1313" y="187"/>
            <a:chExt cx="4298" cy="3372"/>
          </a:xfrm>
        </p:grpSpPr>
        <p:grpSp>
          <p:nvGrpSpPr>
            <p:cNvPr id="3" name="Group 3">
              <a:extLst>
                <a:ext uri="{FF2B5EF4-FFF2-40B4-BE49-F238E27FC236}">
                  <a16:creationId xmlns:a16="http://schemas.microsoft.com/office/drawing/2014/main" id="{737A1CC2-A5DE-45E5-91C3-AC9DCCFC2A9E}"/>
                </a:ext>
              </a:extLst>
            </p:cNvPr>
            <p:cNvGrpSpPr>
              <a:grpSpLocks/>
            </p:cNvGrpSpPr>
            <p:nvPr/>
          </p:nvGrpSpPr>
          <p:grpSpPr bwMode="auto">
            <a:xfrm>
              <a:off x="2194" y="601"/>
              <a:ext cx="596" cy="447"/>
              <a:chOff x="0" y="0"/>
              <a:chExt cx="768" cy="576"/>
            </a:xfrm>
          </p:grpSpPr>
          <p:sp>
            <p:nvSpPr>
              <p:cNvPr id="739527" name="Oval 4">
                <a:extLst>
                  <a:ext uri="{FF2B5EF4-FFF2-40B4-BE49-F238E27FC236}">
                    <a16:creationId xmlns:a16="http://schemas.microsoft.com/office/drawing/2014/main" id="{C6BCB7E4-E325-DB2F-CE56-61F9516CCC74}"/>
                  </a:ext>
                </a:extLst>
              </p:cNvPr>
              <p:cNvSpPr>
                <a:spLocks noChangeArrowheads="1"/>
              </p:cNvSpPr>
              <p:nvPr/>
            </p:nvSpPr>
            <p:spPr bwMode="hidden">
              <a:xfrm>
                <a:off x="0" y="0"/>
                <a:ext cx="768" cy="576"/>
              </a:xfrm>
              <a:prstGeom prst="ellipse">
                <a:avLst/>
              </a:prstGeom>
              <a:gradFill rotWithShape="0">
                <a:gsLst>
                  <a:gs pos="0">
                    <a:schemeClr val="bg2"/>
                  </a:gs>
                  <a:gs pos="100000">
                    <a:schemeClr val="bg1"/>
                  </a:gs>
                </a:gsLst>
                <a:path path="shape">
                  <a:fillToRect l="50000" t="50000" r="50000" b="50000"/>
                </a:path>
              </a:gradFill>
              <a:ln>
                <a:noFill/>
              </a:ln>
              <a:effectLst/>
            </p:spPr>
            <p:txBody>
              <a:bodyPr wrap="none" anchor="ct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pPr>
                  <a:defRPr/>
                </a:pPr>
                <a:endParaRPr lang="en-US" altLang="en-US"/>
              </a:p>
            </p:txBody>
          </p:sp>
          <p:sp>
            <p:nvSpPr>
              <p:cNvPr id="739528" name="Oval 5">
                <a:extLst>
                  <a:ext uri="{FF2B5EF4-FFF2-40B4-BE49-F238E27FC236}">
                    <a16:creationId xmlns:a16="http://schemas.microsoft.com/office/drawing/2014/main" id="{BCBA874E-831B-21CA-28BC-FEF91DD248FE}"/>
                  </a:ext>
                </a:extLst>
              </p:cNvPr>
              <p:cNvSpPr>
                <a:spLocks noChangeArrowheads="1"/>
              </p:cNvSpPr>
              <p:nvPr/>
            </p:nvSpPr>
            <p:spPr bwMode="hidden">
              <a:xfrm>
                <a:off x="276" y="253"/>
                <a:ext cx="187" cy="107"/>
              </a:xfrm>
              <a:prstGeom prst="ellipse">
                <a:avLst/>
              </a:prstGeom>
              <a:gradFill rotWithShape="0">
                <a:gsLst>
                  <a:gs pos="0">
                    <a:schemeClr val="accent1"/>
                  </a:gs>
                  <a:gs pos="100000">
                    <a:schemeClr val="bg2"/>
                  </a:gs>
                </a:gsLst>
                <a:path path="shape">
                  <a:fillToRect l="50000" t="50000" r="50000" b="50000"/>
                </a:path>
              </a:gradFill>
              <a:ln>
                <a:noFill/>
              </a:ln>
              <a:effectLst/>
            </p:spPr>
            <p:txBody>
              <a:bodyPr wrap="none" anchor="ct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pPr>
                  <a:defRPr/>
                </a:pPr>
                <a:endParaRPr lang="en-US" altLang="en-US"/>
              </a:p>
            </p:txBody>
          </p:sp>
        </p:grpSp>
        <p:grpSp>
          <p:nvGrpSpPr>
            <p:cNvPr id="4" name="Group 6">
              <a:extLst>
                <a:ext uri="{FF2B5EF4-FFF2-40B4-BE49-F238E27FC236}">
                  <a16:creationId xmlns:a16="http://schemas.microsoft.com/office/drawing/2014/main" id="{D7996408-D9A8-76C6-8C95-C9B3A8550A60}"/>
                </a:ext>
              </a:extLst>
            </p:cNvPr>
            <p:cNvGrpSpPr>
              <a:grpSpLocks/>
            </p:cNvGrpSpPr>
            <p:nvPr/>
          </p:nvGrpSpPr>
          <p:grpSpPr bwMode="auto">
            <a:xfrm>
              <a:off x="1313" y="187"/>
              <a:ext cx="4298" cy="3372"/>
              <a:chOff x="0" y="0"/>
              <a:chExt cx="5533" cy="4341"/>
            </a:xfrm>
          </p:grpSpPr>
          <p:grpSp>
            <p:nvGrpSpPr>
              <p:cNvPr id="20" name="Group 7">
                <a:extLst>
                  <a:ext uri="{FF2B5EF4-FFF2-40B4-BE49-F238E27FC236}">
                    <a16:creationId xmlns:a16="http://schemas.microsoft.com/office/drawing/2014/main" id="{EDBD329D-08B2-465A-C768-4DD2E7E293FB}"/>
                  </a:ext>
                </a:extLst>
              </p:cNvPr>
              <p:cNvGrpSpPr>
                <a:grpSpLocks/>
              </p:cNvGrpSpPr>
              <p:nvPr/>
            </p:nvGrpSpPr>
            <p:grpSpPr bwMode="auto">
              <a:xfrm>
                <a:off x="0" y="0"/>
                <a:ext cx="5470" cy="4341"/>
                <a:chOff x="0" y="0"/>
                <a:chExt cx="5470" cy="4341"/>
              </a:xfrm>
            </p:grpSpPr>
            <p:grpSp>
              <p:nvGrpSpPr>
                <p:cNvPr id="31" name="Group 8">
                  <a:extLst>
                    <a:ext uri="{FF2B5EF4-FFF2-40B4-BE49-F238E27FC236}">
                      <a16:creationId xmlns:a16="http://schemas.microsoft.com/office/drawing/2014/main" id="{427AF20B-6BE1-25FB-972F-1F63937B2381}"/>
                    </a:ext>
                  </a:extLst>
                </p:cNvPr>
                <p:cNvGrpSpPr>
                  <a:grpSpLocks/>
                </p:cNvGrpSpPr>
                <p:nvPr/>
              </p:nvGrpSpPr>
              <p:grpSpPr bwMode="auto">
                <a:xfrm>
                  <a:off x="1339" y="786"/>
                  <a:ext cx="2919" cy="2151"/>
                  <a:chOff x="1265" y="814"/>
                  <a:chExt cx="2919" cy="2151"/>
                </a:xfrm>
              </p:grpSpPr>
              <p:sp>
                <p:nvSpPr>
                  <p:cNvPr id="739525" name="Oval 9">
                    <a:extLst>
                      <a:ext uri="{FF2B5EF4-FFF2-40B4-BE49-F238E27FC236}">
                        <a16:creationId xmlns:a16="http://schemas.microsoft.com/office/drawing/2014/main" id="{071D6180-2FD0-1080-7DF8-AAF29C4F5F46}"/>
                      </a:ext>
                    </a:extLst>
                  </p:cNvPr>
                  <p:cNvSpPr>
                    <a:spLocks noChangeArrowheads="1"/>
                  </p:cNvSpPr>
                  <p:nvPr/>
                </p:nvSpPr>
                <p:spPr bwMode="hidden">
                  <a:xfrm>
                    <a:off x="1265" y="817"/>
                    <a:ext cx="2922" cy="2145"/>
                  </a:xfrm>
                  <a:prstGeom prst="ellipse">
                    <a:avLst/>
                  </a:prstGeom>
                  <a:gradFill rotWithShape="0">
                    <a:gsLst>
                      <a:gs pos="0">
                        <a:schemeClr val="bg2"/>
                      </a:gs>
                      <a:gs pos="100000">
                        <a:schemeClr val="bg1"/>
                      </a:gs>
                    </a:gsLst>
                    <a:path path="shape">
                      <a:fillToRect l="50000" t="50000" r="50000" b="50000"/>
                    </a:path>
                  </a:gradFill>
                  <a:ln>
                    <a:noFill/>
                  </a:ln>
                  <a:effectLst/>
                </p:spPr>
                <p:txBody>
                  <a:bodyPr wrap="none" anchor="ct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pPr>
                      <a:defRPr/>
                    </a:pPr>
                    <a:endParaRPr lang="en-US" altLang="en-US"/>
                  </a:p>
                </p:txBody>
              </p:sp>
              <p:sp>
                <p:nvSpPr>
                  <p:cNvPr id="739526" name="Oval 10">
                    <a:extLst>
                      <a:ext uri="{FF2B5EF4-FFF2-40B4-BE49-F238E27FC236}">
                        <a16:creationId xmlns:a16="http://schemas.microsoft.com/office/drawing/2014/main" id="{EB083525-E63D-C770-FAB8-050ECBB8AE4E}"/>
                      </a:ext>
                    </a:extLst>
                  </p:cNvPr>
                  <p:cNvSpPr>
                    <a:spLocks noChangeArrowheads="1"/>
                  </p:cNvSpPr>
                  <p:nvPr/>
                </p:nvSpPr>
                <p:spPr bwMode="hidden">
                  <a:xfrm>
                    <a:off x="2380" y="1601"/>
                    <a:ext cx="579" cy="406"/>
                  </a:xfrm>
                  <a:prstGeom prst="ellipse">
                    <a:avLst/>
                  </a:prstGeom>
                  <a:gradFill rotWithShape="0">
                    <a:gsLst>
                      <a:gs pos="0">
                        <a:schemeClr val="accent2"/>
                      </a:gs>
                      <a:gs pos="100000">
                        <a:schemeClr val="bg2"/>
                      </a:gs>
                    </a:gsLst>
                    <a:path path="shape">
                      <a:fillToRect l="50000" t="50000" r="50000" b="50000"/>
                    </a:path>
                  </a:gradFill>
                  <a:ln>
                    <a:noFill/>
                  </a:ln>
                  <a:effectLst/>
                </p:spPr>
                <p:txBody>
                  <a:bodyPr wrap="none" anchor="ct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pPr>
                      <a:defRPr/>
                    </a:pPr>
                    <a:endParaRPr lang="en-US" altLang="en-US"/>
                  </a:p>
                </p:txBody>
              </p:sp>
            </p:grpSp>
            <p:grpSp>
              <p:nvGrpSpPr>
                <p:cNvPr id="32" name="Group 11">
                  <a:extLst>
                    <a:ext uri="{FF2B5EF4-FFF2-40B4-BE49-F238E27FC236}">
                      <a16:creationId xmlns:a16="http://schemas.microsoft.com/office/drawing/2014/main" id="{258034EE-A92C-4F13-5E66-DBD9422F31D7}"/>
                    </a:ext>
                  </a:extLst>
                </p:cNvPr>
                <p:cNvGrpSpPr>
                  <a:grpSpLocks/>
                </p:cNvGrpSpPr>
                <p:nvPr/>
              </p:nvGrpSpPr>
              <p:grpSpPr bwMode="auto">
                <a:xfrm>
                  <a:off x="0" y="0"/>
                  <a:ext cx="5470" cy="4341"/>
                  <a:chOff x="0" y="0"/>
                  <a:chExt cx="5470" cy="4341"/>
                </a:xfrm>
              </p:grpSpPr>
              <p:grpSp>
                <p:nvGrpSpPr>
                  <p:cNvPr id="33" name="Group 12">
                    <a:extLst>
                      <a:ext uri="{FF2B5EF4-FFF2-40B4-BE49-F238E27FC236}">
                        <a16:creationId xmlns:a16="http://schemas.microsoft.com/office/drawing/2014/main" id="{42454630-9B53-02A2-CBD3-91C7F7E9912E}"/>
                      </a:ext>
                    </a:extLst>
                  </p:cNvPr>
                  <p:cNvGrpSpPr>
                    <a:grpSpLocks/>
                  </p:cNvGrpSpPr>
                  <p:nvPr/>
                </p:nvGrpSpPr>
                <p:grpSpPr bwMode="auto">
                  <a:xfrm>
                    <a:off x="3545" y="1502"/>
                    <a:ext cx="1258" cy="2327"/>
                    <a:chOff x="3471" y="1530"/>
                    <a:chExt cx="1258" cy="2327"/>
                  </a:xfrm>
                </p:grpSpPr>
                <p:sp>
                  <p:nvSpPr>
                    <p:cNvPr id="739523" name="Freeform 13">
                      <a:extLst>
                        <a:ext uri="{FF2B5EF4-FFF2-40B4-BE49-F238E27FC236}">
                          <a16:creationId xmlns:a16="http://schemas.microsoft.com/office/drawing/2014/main" id="{0A9735D8-ED41-3225-BE44-AC8C35CC6C1A}"/>
                        </a:ext>
                      </a:extLst>
                    </p:cNvPr>
                    <p:cNvSpPr>
                      <a:spLocks/>
                    </p:cNvSpPr>
                    <p:nvPr/>
                  </p:nvSpPr>
                  <p:spPr bwMode="hidden">
                    <a:xfrm rot="2711884">
                      <a:off x="2765" y="2236"/>
                      <a:ext cx="1724" cy="312"/>
                    </a:xfrm>
                    <a:custGeom>
                      <a:avLst/>
                      <a:gdLst>
                        <a:gd name="T0" fmla="*/ 0 w 2736"/>
                        <a:gd name="T1" fmla="*/ 1 h 504"/>
                        <a:gd name="T2" fmla="*/ 1 w 2736"/>
                        <a:gd name="T3" fmla="*/ 1 h 504"/>
                        <a:gd name="T4" fmla="*/ 1 w 2736"/>
                        <a:gd name="T5" fmla="*/ 1 h 504"/>
                        <a:gd name="T6" fmla="*/ 1 w 2736"/>
                        <a:gd name="T7" fmla="*/ 1 h 504"/>
                        <a:gd name="T8" fmla="*/ 1 w 2736"/>
                        <a:gd name="T9" fmla="*/ 1 h 504"/>
                        <a:gd name="T10" fmla="*/ 1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39524" name="Freeform 14">
                      <a:extLst>
                        <a:ext uri="{FF2B5EF4-FFF2-40B4-BE49-F238E27FC236}">
                          <a16:creationId xmlns:a16="http://schemas.microsoft.com/office/drawing/2014/main" id="{53FD6C18-D518-7035-53A6-52F15D49B9A6}"/>
                        </a:ext>
                      </a:extLst>
                    </p:cNvPr>
                    <p:cNvSpPr>
                      <a:spLocks/>
                    </p:cNvSpPr>
                    <p:nvPr/>
                  </p:nvSpPr>
                  <p:spPr bwMode="hidden">
                    <a:xfrm rot="2711884">
                      <a:off x="4021" y="3150"/>
                      <a:ext cx="925" cy="490"/>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1 h 791"/>
                        <a:gd name="T12" fmla="*/ 1 w 1769"/>
                        <a:gd name="T13" fmla="*/ 1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34" name="Group 15">
                    <a:extLst>
                      <a:ext uri="{FF2B5EF4-FFF2-40B4-BE49-F238E27FC236}">
                        <a16:creationId xmlns:a16="http://schemas.microsoft.com/office/drawing/2014/main" id="{E8592515-DD02-2A07-2C74-100C8255B790}"/>
                      </a:ext>
                    </a:extLst>
                  </p:cNvPr>
                  <p:cNvGrpSpPr>
                    <a:grpSpLocks/>
                  </p:cNvGrpSpPr>
                  <p:nvPr/>
                </p:nvGrpSpPr>
                <p:grpSpPr bwMode="auto">
                  <a:xfrm>
                    <a:off x="2938" y="1991"/>
                    <a:ext cx="2463" cy="1332"/>
                    <a:chOff x="2864" y="2019"/>
                    <a:chExt cx="2463" cy="1332"/>
                  </a:xfrm>
                </p:grpSpPr>
                <p:sp>
                  <p:nvSpPr>
                    <p:cNvPr id="739521" name="Freeform 16">
                      <a:extLst>
                        <a:ext uri="{FF2B5EF4-FFF2-40B4-BE49-F238E27FC236}">
                          <a16:creationId xmlns:a16="http://schemas.microsoft.com/office/drawing/2014/main" id="{496CA64B-0B01-597B-D28F-BA02B4BC7D42}"/>
                        </a:ext>
                      </a:extLst>
                    </p:cNvPr>
                    <p:cNvSpPr>
                      <a:spLocks/>
                    </p:cNvSpPr>
                    <p:nvPr/>
                  </p:nvSpPr>
                  <p:spPr bwMode="hidden">
                    <a:xfrm rot="2104081">
                      <a:off x="2864" y="2019"/>
                      <a:ext cx="1814" cy="347"/>
                    </a:xfrm>
                    <a:custGeom>
                      <a:avLst/>
                      <a:gdLst>
                        <a:gd name="T0" fmla="*/ 0 w 2736"/>
                        <a:gd name="T1" fmla="*/ 1 h 504"/>
                        <a:gd name="T2" fmla="*/ 1 w 2736"/>
                        <a:gd name="T3" fmla="*/ 1 h 504"/>
                        <a:gd name="T4" fmla="*/ 1 w 2736"/>
                        <a:gd name="T5" fmla="*/ 1 h 504"/>
                        <a:gd name="T6" fmla="*/ 2 w 2736"/>
                        <a:gd name="T7" fmla="*/ 1 h 504"/>
                        <a:gd name="T8" fmla="*/ 2 w 2736"/>
                        <a:gd name="T9" fmla="*/ 1 h 504"/>
                        <a:gd name="T10" fmla="*/ 1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39522" name="Freeform 17">
                      <a:extLst>
                        <a:ext uri="{FF2B5EF4-FFF2-40B4-BE49-F238E27FC236}">
                          <a16:creationId xmlns:a16="http://schemas.microsoft.com/office/drawing/2014/main" id="{C265658E-DA65-2543-219F-728EDA839B73}"/>
                        </a:ext>
                      </a:extLst>
                    </p:cNvPr>
                    <p:cNvSpPr>
                      <a:spLocks/>
                    </p:cNvSpPr>
                    <p:nvPr/>
                  </p:nvSpPr>
                  <p:spPr bwMode="hidden">
                    <a:xfrm rot="2104081">
                      <a:off x="4353" y="2806"/>
                      <a:ext cx="974" cy="545"/>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1 h 791"/>
                        <a:gd name="T12" fmla="*/ 1 w 1769"/>
                        <a:gd name="T13" fmla="*/ 1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35" name="Group 18">
                    <a:extLst>
                      <a:ext uri="{FF2B5EF4-FFF2-40B4-BE49-F238E27FC236}">
                        <a16:creationId xmlns:a16="http://schemas.microsoft.com/office/drawing/2014/main" id="{FF9698A4-8B11-B8C6-838D-62CD66832201}"/>
                      </a:ext>
                    </a:extLst>
                  </p:cNvPr>
                  <p:cNvGrpSpPr>
                    <a:grpSpLocks/>
                  </p:cNvGrpSpPr>
                  <p:nvPr/>
                </p:nvGrpSpPr>
                <p:grpSpPr bwMode="auto">
                  <a:xfrm>
                    <a:off x="2971" y="1804"/>
                    <a:ext cx="2477" cy="1064"/>
                    <a:chOff x="2897" y="1832"/>
                    <a:chExt cx="2477" cy="1064"/>
                  </a:xfrm>
                </p:grpSpPr>
                <p:sp>
                  <p:nvSpPr>
                    <p:cNvPr id="739519" name="Freeform 19">
                      <a:extLst>
                        <a:ext uri="{FF2B5EF4-FFF2-40B4-BE49-F238E27FC236}">
                          <a16:creationId xmlns:a16="http://schemas.microsoft.com/office/drawing/2014/main" id="{2A965BCA-B8BB-C298-CA3F-7077335CD241}"/>
                        </a:ext>
                      </a:extLst>
                    </p:cNvPr>
                    <p:cNvSpPr>
                      <a:spLocks/>
                    </p:cNvSpPr>
                    <p:nvPr/>
                  </p:nvSpPr>
                  <p:spPr bwMode="hidden">
                    <a:xfrm rot="1582915">
                      <a:off x="2897" y="1832"/>
                      <a:ext cx="1736" cy="304"/>
                    </a:xfrm>
                    <a:custGeom>
                      <a:avLst/>
                      <a:gdLst>
                        <a:gd name="T0" fmla="*/ 0 w 2736"/>
                        <a:gd name="T1" fmla="*/ 1 h 504"/>
                        <a:gd name="T2" fmla="*/ 1 w 2736"/>
                        <a:gd name="T3" fmla="*/ 1 h 504"/>
                        <a:gd name="T4" fmla="*/ 1 w 2736"/>
                        <a:gd name="T5" fmla="*/ 1 h 504"/>
                        <a:gd name="T6" fmla="*/ 1 w 2736"/>
                        <a:gd name="T7" fmla="*/ 1 h 504"/>
                        <a:gd name="T8" fmla="*/ 1 w 2736"/>
                        <a:gd name="T9" fmla="*/ 1 h 504"/>
                        <a:gd name="T10" fmla="*/ 1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39520" name="Freeform 20">
                      <a:extLst>
                        <a:ext uri="{FF2B5EF4-FFF2-40B4-BE49-F238E27FC236}">
                          <a16:creationId xmlns:a16="http://schemas.microsoft.com/office/drawing/2014/main" id="{9C31D1DB-EA4B-A9FB-C05B-7654F99F382B}"/>
                        </a:ext>
                      </a:extLst>
                    </p:cNvPr>
                    <p:cNvSpPr>
                      <a:spLocks/>
                    </p:cNvSpPr>
                    <p:nvPr/>
                  </p:nvSpPr>
                  <p:spPr bwMode="hidden">
                    <a:xfrm rot="1582915">
                      <a:off x="4442" y="2420"/>
                      <a:ext cx="932" cy="476"/>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1 h 791"/>
                        <a:gd name="T12" fmla="*/ 1 w 1769"/>
                        <a:gd name="T13" fmla="*/ 1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36" name="Group 21">
                    <a:extLst>
                      <a:ext uri="{FF2B5EF4-FFF2-40B4-BE49-F238E27FC236}">
                        <a16:creationId xmlns:a16="http://schemas.microsoft.com/office/drawing/2014/main" id="{3958BAB2-103F-4E50-4BBF-C1E0B0BCF859}"/>
                      </a:ext>
                    </a:extLst>
                  </p:cNvPr>
                  <p:cNvGrpSpPr>
                    <a:grpSpLocks/>
                  </p:cNvGrpSpPr>
                  <p:nvPr/>
                </p:nvGrpSpPr>
                <p:grpSpPr bwMode="auto">
                  <a:xfrm>
                    <a:off x="2998" y="1608"/>
                    <a:ext cx="2472" cy="927"/>
                    <a:chOff x="2924" y="1636"/>
                    <a:chExt cx="2472" cy="927"/>
                  </a:xfrm>
                </p:grpSpPr>
                <p:sp>
                  <p:nvSpPr>
                    <p:cNvPr id="739517" name="Freeform 22">
                      <a:extLst>
                        <a:ext uri="{FF2B5EF4-FFF2-40B4-BE49-F238E27FC236}">
                          <a16:creationId xmlns:a16="http://schemas.microsoft.com/office/drawing/2014/main" id="{C0AB547B-BCE4-2FC0-4605-B402E3BF24EC}"/>
                        </a:ext>
                      </a:extLst>
                    </p:cNvPr>
                    <p:cNvSpPr>
                      <a:spLocks/>
                    </p:cNvSpPr>
                    <p:nvPr/>
                  </p:nvSpPr>
                  <p:spPr bwMode="hidden">
                    <a:xfrm rot="1080363">
                      <a:off x="2924" y="1636"/>
                      <a:ext cx="1677" cy="335"/>
                    </a:xfrm>
                    <a:custGeom>
                      <a:avLst/>
                      <a:gdLst>
                        <a:gd name="T0" fmla="*/ 0 w 2736"/>
                        <a:gd name="T1" fmla="*/ 1 h 504"/>
                        <a:gd name="T2" fmla="*/ 1 w 2736"/>
                        <a:gd name="T3" fmla="*/ 1 h 504"/>
                        <a:gd name="T4" fmla="*/ 1 w 2736"/>
                        <a:gd name="T5" fmla="*/ 1 h 504"/>
                        <a:gd name="T6" fmla="*/ 1 w 2736"/>
                        <a:gd name="T7" fmla="*/ 1 h 504"/>
                        <a:gd name="T8" fmla="*/ 1 w 2736"/>
                        <a:gd name="T9" fmla="*/ 1 h 504"/>
                        <a:gd name="T10" fmla="*/ 1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39518" name="Freeform 23">
                      <a:extLst>
                        <a:ext uri="{FF2B5EF4-FFF2-40B4-BE49-F238E27FC236}">
                          <a16:creationId xmlns:a16="http://schemas.microsoft.com/office/drawing/2014/main" id="{091C904D-EDAB-4319-8964-FDECA0126FAC}"/>
                        </a:ext>
                      </a:extLst>
                    </p:cNvPr>
                    <p:cNvSpPr>
                      <a:spLocks/>
                    </p:cNvSpPr>
                    <p:nvPr/>
                  </p:nvSpPr>
                  <p:spPr bwMode="hidden">
                    <a:xfrm rot="1080363">
                      <a:off x="4495" y="2037"/>
                      <a:ext cx="901" cy="526"/>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1 h 791"/>
                        <a:gd name="T12" fmla="*/ 1 w 1769"/>
                        <a:gd name="T13" fmla="*/ 1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37" name="Group 24">
                    <a:extLst>
                      <a:ext uri="{FF2B5EF4-FFF2-40B4-BE49-F238E27FC236}">
                        <a16:creationId xmlns:a16="http://schemas.microsoft.com/office/drawing/2014/main" id="{E0AA45DD-4AF8-8C2D-4EDF-16FCAAFEB69E}"/>
                      </a:ext>
                    </a:extLst>
                  </p:cNvPr>
                  <p:cNvGrpSpPr>
                    <a:grpSpLocks/>
                  </p:cNvGrpSpPr>
                  <p:nvPr/>
                </p:nvGrpSpPr>
                <p:grpSpPr bwMode="auto">
                  <a:xfrm>
                    <a:off x="3032" y="1386"/>
                    <a:ext cx="2342" cy="657"/>
                    <a:chOff x="2958" y="1414"/>
                    <a:chExt cx="2342" cy="657"/>
                  </a:xfrm>
                </p:grpSpPr>
                <p:sp>
                  <p:nvSpPr>
                    <p:cNvPr id="739515" name="Freeform 25">
                      <a:extLst>
                        <a:ext uri="{FF2B5EF4-FFF2-40B4-BE49-F238E27FC236}">
                          <a16:creationId xmlns:a16="http://schemas.microsoft.com/office/drawing/2014/main" id="{9902D174-2DA8-D67E-829F-EC8CF4D43AAF}"/>
                        </a:ext>
                      </a:extLst>
                    </p:cNvPr>
                    <p:cNvSpPr>
                      <a:spLocks/>
                    </p:cNvSpPr>
                    <p:nvPr/>
                  </p:nvSpPr>
                  <p:spPr bwMode="hidden">
                    <a:xfrm rot="463793">
                      <a:off x="2958" y="1414"/>
                      <a:ext cx="1545" cy="312"/>
                    </a:xfrm>
                    <a:custGeom>
                      <a:avLst/>
                      <a:gdLst>
                        <a:gd name="T0" fmla="*/ 0 w 2736"/>
                        <a:gd name="T1" fmla="*/ 1 h 504"/>
                        <a:gd name="T2" fmla="*/ 1 w 2736"/>
                        <a:gd name="T3" fmla="*/ 1 h 504"/>
                        <a:gd name="T4" fmla="*/ 1 w 2736"/>
                        <a:gd name="T5" fmla="*/ 1 h 504"/>
                        <a:gd name="T6" fmla="*/ 1 w 2736"/>
                        <a:gd name="T7" fmla="*/ 1 h 504"/>
                        <a:gd name="T8" fmla="*/ 1 w 2736"/>
                        <a:gd name="T9" fmla="*/ 1 h 504"/>
                        <a:gd name="T10" fmla="*/ 1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39516" name="Freeform 26">
                      <a:extLst>
                        <a:ext uri="{FF2B5EF4-FFF2-40B4-BE49-F238E27FC236}">
                          <a16:creationId xmlns:a16="http://schemas.microsoft.com/office/drawing/2014/main" id="{A22D34FF-D6B5-C7FB-95FD-DEEA5EABEC9B}"/>
                        </a:ext>
                      </a:extLst>
                    </p:cNvPr>
                    <p:cNvSpPr>
                      <a:spLocks/>
                    </p:cNvSpPr>
                    <p:nvPr/>
                  </p:nvSpPr>
                  <p:spPr bwMode="hidden">
                    <a:xfrm rot="463793">
                      <a:off x="4470" y="1582"/>
                      <a:ext cx="830" cy="489"/>
                    </a:xfrm>
                    <a:custGeom>
                      <a:avLst/>
                      <a:gdLst>
                        <a:gd name="T0" fmla="*/ 0 w 1769"/>
                        <a:gd name="T1" fmla="*/ 1 h 791"/>
                        <a:gd name="T2" fmla="*/ 0 w 1769"/>
                        <a:gd name="T3" fmla="*/ 1 h 791"/>
                        <a:gd name="T4" fmla="*/ 0 w 1769"/>
                        <a:gd name="T5" fmla="*/ 1 h 791"/>
                        <a:gd name="T6" fmla="*/ 0 w 1769"/>
                        <a:gd name="T7" fmla="*/ 1 h 791"/>
                        <a:gd name="T8" fmla="*/ 0 w 1769"/>
                        <a:gd name="T9" fmla="*/ 1 h 791"/>
                        <a:gd name="T10" fmla="*/ 0 w 1769"/>
                        <a:gd name="T11" fmla="*/ 1 h 791"/>
                        <a:gd name="T12" fmla="*/ 0 w 1769"/>
                        <a:gd name="T13" fmla="*/ 1 h 791"/>
                        <a:gd name="T14" fmla="*/ 0 w 1769"/>
                        <a:gd name="T15" fmla="*/ 1 h 791"/>
                        <a:gd name="T16" fmla="*/ 0 w 1769"/>
                        <a:gd name="T17" fmla="*/ 1 h 791"/>
                        <a:gd name="T18" fmla="*/ 0 w 1769"/>
                        <a:gd name="T19" fmla="*/ 1 h 791"/>
                        <a:gd name="T20" fmla="*/ 0 w 1769"/>
                        <a:gd name="T21" fmla="*/ 1 h 791"/>
                        <a:gd name="T22" fmla="*/ 0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38" name="Group 27">
                    <a:extLst>
                      <a:ext uri="{FF2B5EF4-FFF2-40B4-BE49-F238E27FC236}">
                        <a16:creationId xmlns:a16="http://schemas.microsoft.com/office/drawing/2014/main" id="{494B21DD-7A39-4280-AAEE-FD3D1C381BF2}"/>
                      </a:ext>
                    </a:extLst>
                  </p:cNvPr>
                  <p:cNvGrpSpPr>
                    <a:grpSpLocks/>
                  </p:cNvGrpSpPr>
                  <p:nvPr/>
                </p:nvGrpSpPr>
                <p:grpSpPr bwMode="auto">
                  <a:xfrm>
                    <a:off x="3057" y="1241"/>
                    <a:ext cx="2150" cy="343"/>
                    <a:chOff x="2983" y="1269"/>
                    <a:chExt cx="2150" cy="343"/>
                  </a:xfrm>
                </p:grpSpPr>
                <p:sp>
                  <p:nvSpPr>
                    <p:cNvPr id="739513" name="Freeform 28">
                      <a:extLst>
                        <a:ext uri="{FF2B5EF4-FFF2-40B4-BE49-F238E27FC236}">
                          <a16:creationId xmlns:a16="http://schemas.microsoft.com/office/drawing/2014/main" id="{02C8DB2A-AE72-6AD6-258A-589D85048B4C}"/>
                        </a:ext>
                      </a:extLst>
                    </p:cNvPr>
                    <p:cNvSpPr>
                      <a:spLocks/>
                    </p:cNvSpPr>
                    <p:nvPr/>
                  </p:nvSpPr>
                  <p:spPr bwMode="hidden">
                    <a:xfrm rot="-84182">
                      <a:off x="2983" y="1289"/>
                      <a:ext cx="1404" cy="219"/>
                    </a:xfrm>
                    <a:custGeom>
                      <a:avLst/>
                      <a:gdLst>
                        <a:gd name="T0" fmla="*/ 0 w 2736"/>
                        <a:gd name="T1" fmla="*/ 0 h 504"/>
                        <a:gd name="T2" fmla="*/ 1 w 2736"/>
                        <a:gd name="T3" fmla="*/ 0 h 504"/>
                        <a:gd name="T4" fmla="*/ 1 w 2736"/>
                        <a:gd name="T5" fmla="*/ 0 h 504"/>
                        <a:gd name="T6" fmla="*/ 1 w 2736"/>
                        <a:gd name="T7" fmla="*/ 0 h 504"/>
                        <a:gd name="T8" fmla="*/ 1 w 2736"/>
                        <a:gd name="T9" fmla="*/ 0 h 504"/>
                        <a:gd name="T10" fmla="*/ 1 w 2736"/>
                        <a:gd name="T11" fmla="*/ 0 h 504"/>
                        <a:gd name="T12" fmla="*/ 1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39514" name="Freeform 29">
                      <a:extLst>
                        <a:ext uri="{FF2B5EF4-FFF2-40B4-BE49-F238E27FC236}">
                          <a16:creationId xmlns:a16="http://schemas.microsoft.com/office/drawing/2014/main" id="{68832545-AFF2-7349-AFA5-57481514C099}"/>
                        </a:ext>
                      </a:extLst>
                    </p:cNvPr>
                    <p:cNvSpPr>
                      <a:spLocks/>
                    </p:cNvSpPr>
                    <p:nvPr/>
                  </p:nvSpPr>
                  <p:spPr bwMode="hidden">
                    <a:xfrm rot="-84182">
                      <a:off x="4379" y="1269"/>
                      <a:ext cx="754" cy="343"/>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39" name="Group 30">
                    <a:extLst>
                      <a:ext uri="{FF2B5EF4-FFF2-40B4-BE49-F238E27FC236}">
                        <a16:creationId xmlns:a16="http://schemas.microsoft.com/office/drawing/2014/main" id="{589480B6-8A79-B023-307B-79CE31276BA7}"/>
                      </a:ext>
                    </a:extLst>
                  </p:cNvPr>
                  <p:cNvGrpSpPr>
                    <a:grpSpLocks/>
                  </p:cNvGrpSpPr>
                  <p:nvPr/>
                </p:nvGrpSpPr>
                <p:grpSpPr bwMode="auto">
                  <a:xfrm>
                    <a:off x="3012" y="889"/>
                    <a:ext cx="1879" cy="427"/>
                    <a:chOff x="2938" y="917"/>
                    <a:chExt cx="1879" cy="427"/>
                  </a:xfrm>
                </p:grpSpPr>
                <p:sp>
                  <p:nvSpPr>
                    <p:cNvPr id="739511" name="Freeform 31">
                      <a:extLst>
                        <a:ext uri="{FF2B5EF4-FFF2-40B4-BE49-F238E27FC236}">
                          <a16:creationId xmlns:a16="http://schemas.microsoft.com/office/drawing/2014/main" id="{0722B3F0-2F2D-4F8A-8616-97E575257CBB}"/>
                        </a:ext>
                      </a:extLst>
                    </p:cNvPr>
                    <p:cNvSpPr>
                      <a:spLocks/>
                    </p:cNvSpPr>
                    <p:nvPr/>
                  </p:nvSpPr>
                  <p:spPr bwMode="hidden">
                    <a:xfrm rot="-802576">
                      <a:off x="2938" y="1129"/>
                      <a:ext cx="1233" cy="215"/>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39512" name="Freeform 32">
                      <a:extLst>
                        <a:ext uri="{FF2B5EF4-FFF2-40B4-BE49-F238E27FC236}">
                          <a16:creationId xmlns:a16="http://schemas.microsoft.com/office/drawing/2014/main" id="{93638EA2-6C26-3DEE-CA04-12050F4017EF}"/>
                        </a:ext>
                      </a:extLst>
                    </p:cNvPr>
                    <p:cNvSpPr>
                      <a:spLocks/>
                    </p:cNvSpPr>
                    <p:nvPr/>
                  </p:nvSpPr>
                  <p:spPr bwMode="hidden">
                    <a:xfrm rot="-802576">
                      <a:off x="4155" y="917"/>
                      <a:ext cx="662" cy="338"/>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40" name="Group 33">
                    <a:extLst>
                      <a:ext uri="{FF2B5EF4-FFF2-40B4-BE49-F238E27FC236}">
                        <a16:creationId xmlns:a16="http://schemas.microsoft.com/office/drawing/2014/main" id="{1CB169FE-EBC0-F032-6C2E-E34FB0F783A8}"/>
                      </a:ext>
                    </a:extLst>
                  </p:cNvPr>
                  <p:cNvGrpSpPr>
                    <a:grpSpLocks/>
                  </p:cNvGrpSpPr>
                  <p:nvPr/>
                </p:nvGrpSpPr>
                <p:grpSpPr bwMode="auto">
                  <a:xfrm>
                    <a:off x="711" y="1625"/>
                    <a:ext cx="1257" cy="2326"/>
                    <a:chOff x="637" y="1653"/>
                    <a:chExt cx="1257" cy="2326"/>
                  </a:xfrm>
                </p:grpSpPr>
                <p:sp>
                  <p:nvSpPr>
                    <p:cNvPr id="739509" name="Freeform 34">
                      <a:extLst>
                        <a:ext uri="{FF2B5EF4-FFF2-40B4-BE49-F238E27FC236}">
                          <a16:creationId xmlns:a16="http://schemas.microsoft.com/office/drawing/2014/main" id="{FEEAC9F1-6DAF-99D2-DE5C-7B89FBF9AEAB}"/>
                        </a:ext>
                      </a:extLst>
                    </p:cNvPr>
                    <p:cNvSpPr>
                      <a:spLocks/>
                    </p:cNvSpPr>
                    <p:nvPr/>
                  </p:nvSpPr>
                  <p:spPr bwMode="hidden">
                    <a:xfrm rot="18888116" flipH="1">
                      <a:off x="876" y="2359"/>
                      <a:ext cx="1724" cy="312"/>
                    </a:xfrm>
                    <a:custGeom>
                      <a:avLst/>
                      <a:gdLst>
                        <a:gd name="T0" fmla="*/ 0 w 2736"/>
                        <a:gd name="T1" fmla="*/ 1 h 504"/>
                        <a:gd name="T2" fmla="*/ 1 w 2736"/>
                        <a:gd name="T3" fmla="*/ 1 h 504"/>
                        <a:gd name="T4" fmla="*/ 1 w 2736"/>
                        <a:gd name="T5" fmla="*/ 1 h 504"/>
                        <a:gd name="T6" fmla="*/ 1 w 2736"/>
                        <a:gd name="T7" fmla="*/ 1 h 504"/>
                        <a:gd name="T8" fmla="*/ 1 w 2736"/>
                        <a:gd name="T9" fmla="*/ 1 h 504"/>
                        <a:gd name="T10" fmla="*/ 1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39510" name="Freeform 35">
                      <a:extLst>
                        <a:ext uri="{FF2B5EF4-FFF2-40B4-BE49-F238E27FC236}">
                          <a16:creationId xmlns:a16="http://schemas.microsoft.com/office/drawing/2014/main" id="{B587C0A1-FEAE-2E28-CB30-B50F6941656E}"/>
                        </a:ext>
                      </a:extLst>
                    </p:cNvPr>
                    <p:cNvSpPr>
                      <a:spLocks/>
                    </p:cNvSpPr>
                    <p:nvPr/>
                  </p:nvSpPr>
                  <p:spPr bwMode="hidden">
                    <a:xfrm rot="18888116" flipH="1">
                      <a:off x="419" y="3272"/>
                      <a:ext cx="925" cy="490"/>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1 h 791"/>
                        <a:gd name="T12" fmla="*/ 1 w 1769"/>
                        <a:gd name="T13" fmla="*/ 1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41" name="Group 36">
                    <a:extLst>
                      <a:ext uri="{FF2B5EF4-FFF2-40B4-BE49-F238E27FC236}">
                        <a16:creationId xmlns:a16="http://schemas.microsoft.com/office/drawing/2014/main" id="{FA20C717-27C1-BDF1-05C9-D0B82B161B80}"/>
                      </a:ext>
                    </a:extLst>
                  </p:cNvPr>
                  <p:cNvGrpSpPr>
                    <a:grpSpLocks/>
                  </p:cNvGrpSpPr>
                  <p:nvPr/>
                </p:nvGrpSpPr>
                <p:grpSpPr bwMode="auto">
                  <a:xfrm>
                    <a:off x="69" y="2168"/>
                    <a:ext cx="2463" cy="1332"/>
                    <a:chOff x="-5" y="2196"/>
                    <a:chExt cx="2463" cy="1332"/>
                  </a:xfrm>
                </p:grpSpPr>
                <p:sp>
                  <p:nvSpPr>
                    <p:cNvPr id="739507" name="Freeform 37">
                      <a:extLst>
                        <a:ext uri="{FF2B5EF4-FFF2-40B4-BE49-F238E27FC236}">
                          <a16:creationId xmlns:a16="http://schemas.microsoft.com/office/drawing/2014/main" id="{025C3189-4BCA-6520-65FE-434E288BF7B3}"/>
                        </a:ext>
                      </a:extLst>
                    </p:cNvPr>
                    <p:cNvSpPr>
                      <a:spLocks/>
                    </p:cNvSpPr>
                    <p:nvPr/>
                  </p:nvSpPr>
                  <p:spPr bwMode="hidden">
                    <a:xfrm rot="19495919" flipH="1">
                      <a:off x="644" y="2196"/>
                      <a:ext cx="1814" cy="347"/>
                    </a:xfrm>
                    <a:custGeom>
                      <a:avLst/>
                      <a:gdLst>
                        <a:gd name="T0" fmla="*/ 0 w 2736"/>
                        <a:gd name="T1" fmla="*/ 1 h 504"/>
                        <a:gd name="T2" fmla="*/ 1 w 2736"/>
                        <a:gd name="T3" fmla="*/ 1 h 504"/>
                        <a:gd name="T4" fmla="*/ 1 w 2736"/>
                        <a:gd name="T5" fmla="*/ 1 h 504"/>
                        <a:gd name="T6" fmla="*/ 2 w 2736"/>
                        <a:gd name="T7" fmla="*/ 1 h 504"/>
                        <a:gd name="T8" fmla="*/ 2 w 2736"/>
                        <a:gd name="T9" fmla="*/ 1 h 504"/>
                        <a:gd name="T10" fmla="*/ 1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39508" name="Freeform 38">
                      <a:extLst>
                        <a:ext uri="{FF2B5EF4-FFF2-40B4-BE49-F238E27FC236}">
                          <a16:creationId xmlns:a16="http://schemas.microsoft.com/office/drawing/2014/main" id="{0AC273CD-4685-6184-D307-9FA9D5ADF47B}"/>
                        </a:ext>
                      </a:extLst>
                    </p:cNvPr>
                    <p:cNvSpPr>
                      <a:spLocks/>
                    </p:cNvSpPr>
                    <p:nvPr/>
                  </p:nvSpPr>
                  <p:spPr bwMode="hidden">
                    <a:xfrm rot="19495919" flipH="1">
                      <a:off x="-5" y="2983"/>
                      <a:ext cx="974" cy="545"/>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1 h 791"/>
                        <a:gd name="T12" fmla="*/ 1 w 1769"/>
                        <a:gd name="T13" fmla="*/ 1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42" name="Group 39">
                    <a:extLst>
                      <a:ext uri="{FF2B5EF4-FFF2-40B4-BE49-F238E27FC236}">
                        <a16:creationId xmlns:a16="http://schemas.microsoft.com/office/drawing/2014/main" id="{F09E091A-B95A-FD31-41BB-D71E974DE9C0}"/>
                      </a:ext>
                    </a:extLst>
                  </p:cNvPr>
                  <p:cNvGrpSpPr>
                    <a:grpSpLocks/>
                  </p:cNvGrpSpPr>
                  <p:nvPr/>
                </p:nvGrpSpPr>
                <p:grpSpPr bwMode="auto">
                  <a:xfrm>
                    <a:off x="22" y="1981"/>
                    <a:ext cx="2477" cy="1064"/>
                    <a:chOff x="-52" y="2009"/>
                    <a:chExt cx="2477" cy="1064"/>
                  </a:xfrm>
                </p:grpSpPr>
                <p:sp>
                  <p:nvSpPr>
                    <p:cNvPr id="739505" name="Freeform 40">
                      <a:extLst>
                        <a:ext uri="{FF2B5EF4-FFF2-40B4-BE49-F238E27FC236}">
                          <a16:creationId xmlns:a16="http://schemas.microsoft.com/office/drawing/2014/main" id="{C5BC6189-9224-2F8E-BB5C-6398596751F3}"/>
                        </a:ext>
                      </a:extLst>
                    </p:cNvPr>
                    <p:cNvSpPr>
                      <a:spLocks/>
                    </p:cNvSpPr>
                    <p:nvPr/>
                  </p:nvSpPr>
                  <p:spPr bwMode="hidden">
                    <a:xfrm rot="20017085" flipH="1">
                      <a:off x="689" y="2009"/>
                      <a:ext cx="1736" cy="304"/>
                    </a:xfrm>
                    <a:custGeom>
                      <a:avLst/>
                      <a:gdLst>
                        <a:gd name="T0" fmla="*/ 0 w 2736"/>
                        <a:gd name="T1" fmla="*/ 1 h 504"/>
                        <a:gd name="T2" fmla="*/ 1 w 2736"/>
                        <a:gd name="T3" fmla="*/ 1 h 504"/>
                        <a:gd name="T4" fmla="*/ 1 w 2736"/>
                        <a:gd name="T5" fmla="*/ 1 h 504"/>
                        <a:gd name="T6" fmla="*/ 1 w 2736"/>
                        <a:gd name="T7" fmla="*/ 1 h 504"/>
                        <a:gd name="T8" fmla="*/ 1 w 2736"/>
                        <a:gd name="T9" fmla="*/ 1 h 504"/>
                        <a:gd name="T10" fmla="*/ 1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39506" name="Freeform 41">
                      <a:extLst>
                        <a:ext uri="{FF2B5EF4-FFF2-40B4-BE49-F238E27FC236}">
                          <a16:creationId xmlns:a16="http://schemas.microsoft.com/office/drawing/2014/main" id="{7438763B-CE84-2137-72C5-0C5F480408E5}"/>
                        </a:ext>
                      </a:extLst>
                    </p:cNvPr>
                    <p:cNvSpPr>
                      <a:spLocks/>
                    </p:cNvSpPr>
                    <p:nvPr/>
                  </p:nvSpPr>
                  <p:spPr bwMode="hidden">
                    <a:xfrm rot="20017085" flipH="1">
                      <a:off x="-52" y="2597"/>
                      <a:ext cx="932" cy="476"/>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1 h 791"/>
                        <a:gd name="T12" fmla="*/ 1 w 1769"/>
                        <a:gd name="T13" fmla="*/ 1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43" name="Group 42">
                    <a:extLst>
                      <a:ext uri="{FF2B5EF4-FFF2-40B4-BE49-F238E27FC236}">
                        <a16:creationId xmlns:a16="http://schemas.microsoft.com/office/drawing/2014/main" id="{BF050BC2-30CD-7110-7FBD-D383A6F287CE}"/>
                      </a:ext>
                    </a:extLst>
                  </p:cNvPr>
                  <p:cNvGrpSpPr>
                    <a:grpSpLocks/>
                  </p:cNvGrpSpPr>
                  <p:nvPr/>
                </p:nvGrpSpPr>
                <p:grpSpPr bwMode="auto">
                  <a:xfrm>
                    <a:off x="0" y="1785"/>
                    <a:ext cx="2472" cy="927"/>
                    <a:chOff x="-74" y="1813"/>
                    <a:chExt cx="2472" cy="927"/>
                  </a:xfrm>
                </p:grpSpPr>
                <p:sp>
                  <p:nvSpPr>
                    <p:cNvPr id="739503" name="Freeform 43">
                      <a:extLst>
                        <a:ext uri="{FF2B5EF4-FFF2-40B4-BE49-F238E27FC236}">
                          <a16:creationId xmlns:a16="http://schemas.microsoft.com/office/drawing/2014/main" id="{02579757-C899-9B08-3B57-F6CF93CC05E4}"/>
                        </a:ext>
                      </a:extLst>
                    </p:cNvPr>
                    <p:cNvSpPr>
                      <a:spLocks/>
                    </p:cNvSpPr>
                    <p:nvPr/>
                  </p:nvSpPr>
                  <p:spPr bwMode="hidden">
                    <a:xfrm rot="20519637" flipH="1">
                      <a:off x="721" y="1813"/>
                      <a:ext cx="1677" cy="335"/>
                    </a:xfrm>
                    <a:custGeom>
                      <a:avLst/>
                      <a:gdLst>
                        <a:gd name="T0" fmla="*/ 0 w 2736"/>
                        <a:gd name="T1" fmla="*/ 1 h 504"/>
                        <a:gd name="T2" fmla="*/ 1 w 2736"/>
                        <a:gd name="T3" fmla="*/ 1 h 504"/>
                        <a:gd name="T4" fmla="*/ 1 w 2736"/>
                        <a:gd name="T5" fmla="*/ 1 h 504"/>
                        <a:gd name="T6" fmla="*/ 1 w 2736"/>
                        <a:gd name="T7" fmla="*/ 1 h 504"/>
                        <a:gd name="T8" fmla="*/ 1 w 2736"/>
                        <a:gd name="T9" fmla="*/ 1 h 504"/>
                        <a:gd name="T10" fmla="*/ 1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39504" name="Freeform 44">
                      <a:extLst>
                        <a:ext uri="{FF2B5EF4-FFF2-40B4-BE49-F238E27FC236}">
                          <a16:creationId xmlns:a16="http://schemas.microsoft.com/office/drawing/2014/main" id="{C52E9A1C-E133-26A5-5042-2D67D24DBDB3}"/>
                        </a:ext>
                      </a:extLst>
                    </p:cNvPr>
                    <p:cNvSpPr>
                      <a:spLocks/>
                    </p:cNvSpPr>
                    <p:nvPr/>
                  </p:nvSpPr>
                  <p:spPr bwMode="hidden">
                    <a:xfrm rot="20519637" flipH="1">
                      <a:off x="-74" y="2214"/>
                      <a:ext cx="901" cy="526"/>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1 h 791"/>
                        <a:gd name="T12" fmla="*/ 1 w 1769"/>
                        <a:gd name="T13" fmla="*/ 1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44" name="Group 183">
                    <a:extLst>
                      <a:ext uri="{FF2B5EF4-FFF2-40B4-BE49-F238E27FC236}">
                        <a16:creationId xmlns:a16="http://schemas.microsoft.com/office/drawing/2014/main" id="{506E2DB1-24EE-53F8-038E-771F4DDC407B}"/>
                      </a:ext>
                    </a:extLst>
                  </p:cNvPr>
                  <p:cNvGrpSpPr>
                    <a:grpSpLocks/>
                  </p:cNvGrpSpPr>
                  <p:nvPr/>
                </p:nvGrpSpPr>
                <p:grpSpPr bwMode="auto">
                  <a:xfrm>
                    <a:off x="96" y="1563"/>
                    <a:ext cx="2342" cy="657"/>
                    <a:chOff x="22" y="1591"/>
                    <a:chExt cx="2342" cy="657"/>
                  </a:xfrm>
                </p:grpSpPr>
                <p:sp>
                  <p:nvSpPr>
                    <p:cNvPr id="739501" name="Freeform 46">
                      <a:extLst>
                        <a:ext uri="{FF2B5EF4-FFF2-40B4-BE49-F238E27FC236}">
                          <a16:creationId xmlns:a16="http://schemas.microsoft.com/office/drawing/2014/main" id="{726A57C9-1E5B-259A-B93D-215D93B479E3}"/>
                        </a:ext>
                      </a:extLst>
                    </p:cNvPr>
                    <p:cNvSpPr>
                      <a:spLocks/>
                    </p:cNvSpPr>
                    <p:nvPr/>
                  </p:nvSpPr>
                  <p:spPr bwMode="hidden">
                    <a:xfrm rot="21136207" flipH="1">
                      <a:off x="819" y="1591"/>
                      <a:ext cx="1545" cy="312"/>
                    </a:xfrm>
                    <a:custGeom>
                      <a:avLst/>
                      <a:gdLst>
                        <a:gd name="T0" fmla="*/ 0 w 2736"/>
                        <a:gd name="T1" fmla="*/ 1 h 504"/>
                        <a:gd name="T2" fmla="*/ 1 w 2736"/>
                        <a:gd name="T3" fmla="*/ 1 h 504"/>
                        <a:gd name="T4" fmla="*/ 1 w 2736"/>
                        <a:gd name="T5" fmla="*/ 1 h 504"/>
                        <a:gd name="T6" fmla="*/ 1 w 2736"/>
                        <a:gd name="T7" fmla="*/ 1 h 504"/>
                        <a:gd name="T8" fmla="*/ 1 w 2736"/>
                        <a:gd name="T9" fmla="*/ 1 h 504"/>
                        <a:gd name="T10" fmla="*/ 1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39502" name="Freeform 47">
                      <a:extLst>
                        <a:ext uri="{FF2B5EF4-FFF2-40B4-BE49-F238E27FC236}">
                          <a16:creationId xmlns:a16="http://schemas.microsoft.com/office/drawing/2014/main" id="{8ADAF095-4114-8DE4-FA28-00E8EF6B0CD2}"/>
                        </a:ext>
                      </a:extLst>
                    </p:cNvPr>
                    <p:cNvSpPr>
                      <a:spLocks/>
                    </p:cNvSpPr>
                    <p:nvPr/>
                  </p:nvSpPr>
                  <p:spPr bwMode="hidden">
                    <a:xfrm rot="21136207" flipH="1">
                      <a:off x="22" y="1759"/>
                      <a:ext cx="830" cy="489"/>
                    </a:xfrm>
                    <a:custGeom>
                      <a:avLst/>
                      <a:gdLst>
                        <a:gd name="T0" fmla="*/ 0 w 1769"/>
                        <a:gd name="T1" fmla="*/ 1 h 791"/>
                        <a:gd name="T2" fmla="*/ 0 w 1769"/>
                        <a:gd name="T3" fmla="*/ 1 h 791"/>
                        <a:gd name="T4" fmla="*/ 0 w 1769"/>
                        <a:gd name="T5" fmla="*/ 1 h 791"/>
                        <a:gd name="T6" fmla="*/ 0 w 1769"/>
                        <a:gd name="T7" fmla="*/ 1 h 791"/>
                        <a:gd name="T8" fmla="*/ 0 w 1769"/>
                        <a:gd name="T9" fmla="*/ 1 h 791"/>
                        <a:gd name="T10" fmla="*/ 0 w 1769"/>
                        <a:gd name="T11" fmla="*/ 1 h 791"/>
                        <a:gd name="T12" fmla="*/ 0 w 1769"/>
                        <a:gd name="T13" fmla="*/ 1 h 791"/>
                        <a:gd name="T14" fmla="*/ 0 w 1769"/>
                        <a:gd name="T15" fmla="*/ 1 h 791"/>
                        <a:gd name="T16" fmla="*/ 0 w 1769"/>
                        <a:gd name="T17" fmla="*/ 1 h 791"/>
                        <a:gd name="T18" fmla="*/ 0 w 1769"/>
                        <a:gd name="T19" fmla="*/ 1 h 791"/>
                        <a:gd name="T20" fmla="*/ 0 w 1769"/>
                        <a:gd name="T21" fmla="*/ 1 h 791"/>
                        <a:gd name="T22" fmla="*/ 0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45" name="Group 48">
                    <a:extLst>
                      <a:ext uri="{FF2B5EF4-FFF2-40B4-BE49-F238E27FC236}">
                        <a16:creationId xmlns:a16="http://schemas.microsoft.com/office/drawing/2014/main" id="{7472BF03-B383-CECB-76FE-A6B6B6C5046B}"/>
                      </a:ext>
                    </a:extLst>
                  </p:cNvPr>
                  <p:cNvGrpSpPr>
                    <a:grpSpLocks/>
                  </p:cNvGrpSpPr>
                  <p:nvPr/>
                </p:nvGrpSpPr>
                <p:grpSpPr bwMode="auto">
                  <a:xfrm>
                    <a:off x="263" y="1418"/>
                    <a:ext cx="2150" cy="343"/>
                    <a:chOff x="189" y="1446"/>
                    <a:chExt cx="2150" cy="343"/>
                  </a:xfrm>
                </p:grpSpPr>
                <p:sp>
                  <p:nvSpPr>
                    <p:cNvPr id="739499" name="Freeform 49">
                      <a:extLst>
                        <a:ext uri="{FF2B5EF4-FFF2-40B4-BE49-F238E27FC236}">
                          <a16:creationId xmlns:a16="http://schemas.microsoft.com/office/drawing/2014/main" id="{86C5253A-C1E4-F699-1F76-5619FD509A2A}"/>
                        </a:ext>
                      </a:extLst>
                    </p:cNvPr>
                    <p:cNvSpPr>
                      <a:spLocks/>
                    </p:cNvSpPr>
                    <p:nvPr/>
                  </p:nvSpPr>
                  <p:spPr bwMode="hidden">
                    <a:xfrm rot="84182" flipH="1">
                      <a:off x="935" y="1466"/>
                      <a:ext cx="1404" cy="219"/>
                    </a:xfrm>
                    <a:custGeom>
                      <a:avLst/>
                      <a:gdLst>
                        <a:gd name="T0" fmla="*/ 0 w 2736"/>
                        <a:gd name="T1" fmla="*/ 0 h 504"/>
                        <a:gd name="T2" fmla="*/ 1 w 2736"/>
                        <a:gd name="T3" fmla="*/ 0 h 504"/>
                        <a:gd name="T4" fmla="*/ 1 w 2736"/>
                        <a:gd name="T5" fmla="*/ 0 h 504"/>
                        <a:gd name="T6" fmla="*/ 1 w 2736"/>
                        <a:gd name="T7" fmla="*/ 0 h 504"/>
                        <a:gd name="T8" fmla="*/ 1 w 2736"/>
                        <a:gd name="T9" fmla="*/ 0 h 504"/>
                        <a:gd name="T10" fmla="*/ 1 w 2736"/>
                        <a:gd name="T11" fmla="*/ 0 h 504"/>
                        <a:gd name="T12" fmla="*/ 1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39500" name="Freeform 50">
                      <a:extLst>
                        <a:ext uri="{FF2B5EF4-FFF2-40B4-BE49-F238E27FC236}">
                          <a16:creationId xmlns:a16="http://schemas.microsoft.com/office/drawing/2014/main" id="{57FAF965-50F4-F6D9-D153-9229CBD30938}"/>
                        </a:ext>
                      </a:extLst>
                    </p:cNvPr>
                    <p:cNvSpPr>
                      <a:spLocks/>
                    </p:cNvSpPr>
                    <p:nvPr/>
                  </p:nvSpPr>
                  <p:spPr bwMode="hidden">
                    <a:xfrm rot="84182" flipH="1">
                      <a:off x="189" y="1446"/>
                      <a:ext cx="754" cy="343"/>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46" name="Group 51">
                    <a:extLst>
                      <a:ext uri="{FF2B5EF4-FFF2-40B4-BE49-F238E27FC236}">
                        <a16:creationId xmlns:a16="http://schemas.microsoft.com/office/drawing/2014/main" id="{E9AF257C-DEA1-24AD-5805-E71BF8B8C419}"/>
                      </a:ext>
                    </a:extLst>
                  </p:cNvPr>
                  <p:cNvGrpSpPr>
                    <a:grpSpLocks/>
                  </p:cNvGrpSpPr>
                  <p:nvPr/>
                </p:nvGrpSpPr>
                <p:grpSpPr bwMode="auto">
                  <a:xfrm>
                    <a:off x="579" y="1066"/>
                    <a:ext cx="1879" cy="427"/>
                    <a:chOff x="505" y="1094"/>
                    <a:chExt cx="1879" cy="427"/>
                  </a:xfrm>
                </p:grpSpPr>
                <p:sp>
                  <p:nvSpPr>
                    <p:cNvPr id="739497" name="Freeform 52">
                      <a:extLst>
                        <a:ext uri="{FF2B5EF4-FFF2-40B4-BE49-F238E27FC236}">
                          <a16:creationId xmlns:a16="http://schemas.microsoft.com/office/drawing/2014/main" id="{861E18D7-8024-5B4F-5BF7-7ECA653FDA03}"/>
                        </a:ext>
                      </a:extLst>
                    </p:cNvPr>
                    <p:cNvSpPr>
                      <a:spLocks/>
                    </p:cNvSpPr>
                    <p:nvPr/>
                  </p:nvSpPr>
                  <p:spPr bwMode="hidden">
                    <a:xfrm rot="802576" flipH="1">
                      <a:off x="1151" y="1306"/>
                      <a:ext cx="1233" cy="215"/>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39498" name="Freeform 53">
                      <a:extLst>
                        <a:ext uri="{FF2B5EF4-FFF2-40B4-BE49-F238E27FC236}">
                          <a16:creationId xmlns:a16="http://schemas.microsoft.com/office/drawing/2014/main" id="{7326F7C0-FB2C-1747-8308-8008AD4A3B92}"/>
                        </a:ext>
                      </a:extLst>
                    </p:cNvPr>
                    <p:cNvSpPr>
                      <a:spLocks/>
                    </p:cNvSpPr>
                    <p:nvPr/>
                  </p:nvSpPr>
                  <p:spPr bwMode="hidden">
                    <a:xfrm rot="802576" flipH="1">
                      <a:off x="505" y="1094"/>
                      <a:ext cx="662" cy="338"/>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47" name="Group 54">
                    <a:extLst>
                      <a:ext uri="{FF2B5EF4-FFF2-40B4-BE49-F238E27FC236}">
                        <a16:creationId xmlns:a16="http://schemas.microsoft.com/office/drawing/2014/main" id="{038D5B0A-E1F2-A85C-3C23-DF3097357B21}"/>
                      </a:ext>
                    </a:extLst>
                  </p:cNvPr>
                  <p:cNvGrpSpPr>
                    <a:grpSpLocks/>
                  </p:cNvGrpSpPr>
                  <p:nvPr/>
                </p:nvGrpSpPr>
                <p:grpSpPr bwMode="auto">
                  <a:xfrm>
                    <a:off x="690" y="871"/>
                    <a:ext cx="1850" cy="554"/>
                    <a:chOff x="616" y="899"/>
                    <a:chExt cx="1850" cy="554"/>
                  </a:xfrm>
                </p:grpSpPr>
                <p:sp>
                  <p:nvSpPr>
                    <p:cNvPr id="739495" name="Freeform 55">
                      <a:extLst>
                        <a:ext uri="{FF2B5EF4-FFF2-40B4-BE49-F238E27FC236}">
                          <a16:creationId xmlns:a16="http://schemas.microsoft.com/office/drawing/2014/main" id="{0B3754A0-8B48-733F-D922-B3920A0A613A}"/>
                        </a:ext>
                      </a:extLst>
                    </p:cNvPr>
                    <p:cNvSpPr>
                      <a:spLocks/>
                    </p:cNvSpPr>
                    <p:nvPr/>
                  </p:nvSpPr>
                  <p:spPr bwMode="hidden">
                    <a:xfrm rot="1277471" flipH="1">
                      <a:off x="1233" y="1238"/>
                      <a:ext cx="1233" cy="215"/>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39496" name="Freeform 56">
                      <a:extLst>
                        <a:ext uri="{FF2B5EF4-FFF2-40B4-BE49-F238E27FC236}">
                          <a16:creationId xmlns:a16="http://schemas.microsoft.com/office/drawing/2014/main" id="{D4CB34D1-E29F-09F9-2B24-20CF50302CC5}"/>
                        </a:ext>
                      </a:extLst>
                    </p:cNvPr>
                    <p:cNvSpPr>
                      <a:spLocks/>
                    </p:cNvSpPr>
                    <p:nvPr/>
                  </p:nvSpPr>
                  <p:spPr bwMode="hidden">
                    <a:xfrm rot="1277471" flipH="1">
                      <a:off x="616" y="899"/>
                      <a:ext cx="662" cy="338"/>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48" name="Group 57">
                    <a:extLst>
                      <a:ext uri="{FF2B5EF4-FFF2-40B4-BE49-F238E27FC236}">
                        <a16:creationId xmlns:a16="http://schemas.microsoft.com/office/drawing/2014/main" id="{BC073C4B-E494-2C58-1DC2-9DE04D268406}"/>
                      </a:ext>
                    </a:extLst>
                  </p:cNvPr>
                  <p:cNvGrpSpPr>
                    <a:grpSpLocks/>
                  </p:cNvGrpSpPr>
                  <p:nvPr/>
                </p:nvGrpSpPr>
                <p:grpSpPr bwMode="auto">
                  <a:xfrm>
                    <a:off x="911" y="589"/>
                    <a:ext cx="1767" cy="743"/>
                    <a:chOff x="911" y="589"/>
                    <a:chExt cx="1767" cy="743"/>
                  </a:xfrm>
                </p:grpSpPr>
                <p:sp>
                  <p:nvSpPr>
                    <p:cNvPr id="739493" name="Freeform 58">
                      <a:extLst>
                        <a:ext uri="{FF2B5EF4-FFF2-40B4-BE49-F238E27FC236}">
                          <a16:creationId xmlns:a16="http://schemas.microsoft.com/office/drawing/2014/main" id="{FB2D1ECF-3CBB-C798-A2C1-A3AB8F7E5BB4}"/>
                        </a:ext>
                      </a:extLst>
                    </p:cNvPr>
                    <p:cNvSpPr>
                      <a:spLocks/>
                    </p:cNvSpPr>
                    <p:nvPr/>
                  </p:nvSpPr>
                  <p:spPr bwMode="hidden">
                    <a:xfrm rot="2028410" flipH="1">
                      <a:off x="1445" y="1117"/>
                      <a:ext cx="1233" cy="215"/>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39494" name="Freeform 59">
                      <a:extLst>
                        <a:ext uri="{FF2B5EF4-FFF2-40B4-BE49-F238E27FC236}">
                          <a16:creationId xmlns:a16="http://schemas.microsoft.com/office/drawing/2014/main" id="{1999EA9F-6A9A-2E18-6D3B-8AB644BEA72E}"/>
                        </a:ext>
                      </a:extLst>
                    </p:cNvPr>
                    <p:cNvSpPr>
                      <a:spLocks/>
                    </p:cNvSpPr>
                    <p:nvPr/>
                  </p:nvSpPr>
                  <p:spPr bwMode="hidden">
                    <a:xfrm rot="2028410" flipH="1">
                      <a:off x="911" y="589"/>
                      <a:ext cx="662" cy="338"/>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49" name="Group 60">
                    <a:extLst>
                      <a:ext uri="{FF2B5EF4-FFF2-40B4-BE49-F238E27FC236}">
                        <a16:creationId xmlns:a16="http://schemas.microsoft.com/office/drawing/2014/main" id="{10D16E41-A33B-A733-37A5-4FEA825AD5FC}"/>
                      </a:ext>
                    </a:extLst>
                  </p:cNvPr>
                  <p:cNvGrpSpPr>
                    <a:grpSpLocks/>
                  </p:cNvGrpSpPr>
                  <p:nvPr/>
                </p:nvGrpSpPr>
                <p:grpSpPr bwMode="auto">
                  <a:xfrm>
                    <a:off x="1120" y="300"/>
                    <a:ext cx="1693" cy="892"/>
                    <a:chOff x="1120" y="300"/>
                    <a:chExt cx="1693" cy="892"/>
                  </a:xfrm>
                </p:grpSpPr>
                <p:sp>
                  <p:nvSpPr>
                    <p:cNvPr id="739491" name="Freeform 61">
                      <a:extLst>
                        <a:ext uri="{FF2B5EF4-FFF2-40B4-BE49-F238E27FC236}">
                          <a16:creationId xmlns:a16="http://schemas.microsoft.com/office/drawing/2014/main" id="{38F373C7-0EBC-ADB9-C01B-4D6F163DBACE}"/>
                        </a:ext>
                      </a:extLst>
                    </p:cNvPr>
                    <p:cNvSpPr>
                      <a:spLocks/>
                    </p:cNvSpPr>
                    <p:nvPr/>
                  </p:nvSpPr>
                  <p:spPr bwMode="hidden">
                    <a:xfrm rot="2664424" flipH="1">
                      <a:off x="1562" y="977"/>
                      <a:ext cx="1251" cy="215"/>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39492" name="Freeform 62">
                      <a:extLst>
                        <a:ext uri="{FF2B5EF4-FFF2-40B4-BE49-F238E27FC236}">
                          <a16:creationId xmlns:a16="http://schemas.microsoft.com/office/drawing/2014/main" id="{8D91677C-15CD-D3B6-831E-FC499B85A61A}"/>
                        </a:ext>
                      </a:extLst>
                    </p:cNvPr>
                    <p:cNvSpPr>
                      <a:spLocks/>
                    </p:cNvSpPr>
                    <p:nvPr/>
                  </p:nvSpPr>
                  <p:spPr bwMode="hidden">
                    <a:xfrm rot="2664424" flipH="1">
                      <a:off x="1120" y="300"/>
                      <a:ext cx="672" cy="338"/>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50" name="Group 63">
                    <a:extLst>
                      <a:ext uri="{FF2B5EF4-FFF2-40B4-BE49-F238E27FC236}">
                        <a16:creationId xmlns:a16="http://schemas.microsoft.com/office/drawing/2014/main" id="{DE8F5116-C16F-4581-DCF6-11B51EAB45EC}"/>
                      </a:ext>
                    </a:extLst>
                  </p:cNvPr>
                  <p:cNvGrpSpPr>
                    <a:grpSpLocks/>
                  </p:cNvGrpSpPr>
                  <p:nvPr/>
                </p:nvGrpSpPr>
                <p:grpSpPr bwMode="auto">
                  <a:xfrm>
                    <a:off x="1707" y="76"/>
                    <a:ext cx="778" cy="1512"/>
                    <a:chOff x="1633" y="104"/>
                    <a:chExt cx="778" cy="1512"/>
                  </a:xfrm>
                </p:grpSpPr>
                <p:sp>
                  <p:nvSpPr>
                    <p:cNvPr id="739489" name="Freeform 64">
                      <a:extLst>
                        <a:ext uri="{FF2B5EF4-FFF2-40B4-BE49-F238E27FC236}">
                          <a16:creationId xmlns:a16="http://schemas.microsoft.com/office/drawing/2014/main" id="{925C9BD3-FBD2-54F0-1B33-B3FF38B64569}"/>
                        </a:ext>
                      </a:extLst>
                    </p:cNvPr>
                    <p:cNvSpPr>
                      <a:spLocks/>
                    </p:cNvSpPr>
                    <p:nvPr/>
                  </p:nvSpPr>
                  <p:spPr bwMode="hidden">
                    <a:xfrm rot="3473776" flipH="1">
                      <a:off x="1754" y="958"/>
                      <a:ext cx="1100" cy="215"/>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39490" name="Freeform 65">
                      <a:extLst>
                        <a:ext uri="{FF2B5EF4-FFF2-40B4-BE49-F238E27FC236}">
                          <a16:creationId xmlns:a16="http://schemas.microsoft.com/office/drawing/2014/main" id="{5F221C55-3B61-B97F-4F1A-77338A58BC7E}"/>
                        </a:ext>
                      </a:extLst>
                    </p:cNvPr>
                    <p:cNvSpPr>
                      <a:spLocks/>
                    </p:cNvSpPr>
                    <p:nvPr/>
                  </p:nvSpPr>
                  <p:spPr bwMode="hidden">
                    <a:xfrm rot="3473776" flipH="1">
                      <a:off x="1506" y="231"/>
                      <a:ext cx="591" cy="338"/>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51" name="Group 66">
                    <a:extLst>
                      <a:ext uri="{FF2B5EF4-FFF2-40B4-BE49-F238E27FC236}">
                        <a16:creationId xmlns:a16="http://schemas.microsoft.com/office/drawing/2014/main" id="{8BEE9AE9-71B2-5A24-AD1E-238797B35089}"/>
                      </a:ext>
                    </a:extLst>
                  </p:cNvPr>
                  <p:cNvGrpSpPr>
                    <a:grpSpLocks/>
                  </p:cNvGrpSpPr>
                  <p:nvPr/>
                </p:nvGrpSpPr>
                <p:grpSpPr bwMode="auto">
                  <a:xfrm>
                    <a:off x="2009" y="0"/>
                    <a:ext cx="634" cy="1534"/>
                    <a:chOff x="1935" y="28"/>
                    <a:chExt cx="634" cy="1534"/>
                  </a:xfrm>
                </p:grpSpPr>
                <p:sp>
                  <p:nvSpPr>
                    <p:cNvPr id="739487" name="Freeform 67">
                      <a:extLst>
                        <a:ext uri="{FF2B5EF4-FFF2-40B4-BE49-F238E27FC236}">
                          <a16:creationId xmlns:a16="http://schemas.microsoft.com/office/drawing/2014/main" id="{55AE6102-9770-9CAD-0D1C-FF3C8DA8FD55}"/>
                        </a:ext>
                      </a:extLst>
                    </p:cNvPr>
                    <p:cNvSpPr>
                      <a:spLocks/>
                    </p:cNvSpPr>
                    <p:nvPr/>
                  </p:nvSpPr>
                  <p:spPr bwMode="hidden">
                    <a:xfrm rot="4126480" flipH="1">
                      <a:off x="1931" y="924"/>
                      <a:ext cx="1061" cy="215"/>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39488" name="Freeform 68">
                      <a:extLst>
                        <a:ext uri="{FF2B5EF4-FFF2-40B4-BE49-F238E27FC236}">
                          <a16:creationId xmlns:a16="http://schemas.microsoft.com/office/drawing/2014/main" id="{295A85DC-B7B5-65F0-1ADF-FCA856DD6B08}"/>
                        </a:ext>
                      </a:extLst>
                    </p:cNvPr>
                    <p:cNvSpPr>
                      <a:spLocks/>
                    </p:cNvSpPr>
                    <p:nvPr/>
                  </p:nvSpPr>
                  <p:spPr bwMode="hidden">
                    <a:xfrm rot="4126480" flipH="1">
                      <a:off x="1819" y="144"/>
                      <a:ext cx="570" cy="338"/>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52" name="Group 69">
                    <a:extLst>
                      <a:ext uri="{FF2B5EF4-FFF2-40B4-BE49-F238E27FC236}">
                        <a16:creationId xmlns:a16="http://schemas.microsoft.com/office/drawing/2014/main" id="{58A51491-EB34-3F2A-9DF6-EF1BB87FF573}"/>
                      </a:ext>
                    </a:extLst>
                  </p:cNvPr>
                  <p:cNvGrpSpPr>
                    <a:grpSpLocks/>
                  </p:cNvGrpSpPr>
                  <p:nvPr/>
                </p:nvGrpSpPr>
                <p:grpSpPr bwMode="auto">
                  <a:xfrm>
                    <a:off x="2896" y="644"/>
                    <a:ext cx="1845" cy="566"/>
                    <a:chOff x="2822" y="672"/>
                    <a:chExt cx="1845" cy="566"/>
                  </a:xfrm>
                </p:grpSpPr>
                <p:sp>
                  <p:nvSpPr>
                    <p:cNvPr id="739485" name="Freeform 70">
                      <a:extLst>
                        <a:ext uri="{FF2B5EF4-FFF2-40B4-BE49-F238E27FC236}">
                          <a16:creationId xmlns:a16="http://schemas.microsoft.com/office/drawing/2014/main" id="{28535E77-506C-4AE5-CDF8-8CE2F1C1ACA0}"/>
                        </a:ext>
                      </a:extLst>
                    </p:cNvPr>
                    <p:cNvSpPr>
                      <a:spLocks/>
                    </p:cNvSpPr>
                    <p:nvPr/>
                  </p:nvSpPr>
                  <p:spPr bwMode="hidden">
                    <a:xfrm rot="-1325434">
                      <a:off x="2822" y="1023"/>
                      <a:ext cx="1233" cy="215"/>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39486" name="Freeform 71">
                      <a:extLst>
                        <a:ext uri="{FF2B5EF4-FFF2-40B4-BE49-F238E27FC236}">
                          <a16:creationId xmlns:a16="http://schemas.microsoft.com/office/drawing/2014/main" id="{3DDF65B2-92EF-0B36-5A7F-842ED71C2D05}"/>
                        </a:ext>
                      </a:extLst>
                    </p:cNvPr>
                    <p:cNvSpPr>
                      <a:spLocks/>
                    </p:cNvSpPr>
                    <p:nvPr/>
                  </p:nvSpPr>
                  <p:spPr bwMode="hidden">
                    <a:xfrm rot="-1325434">
                      <a:off x="4005" y="672"/>
                      <a:ext cx="662" cy="338"/>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53" name="Group 72">
                    <a:extLst>
                      <a:ext uri="{FF2B5EF4-FFF2-40B4-BE49-F238E27FC236}">
                        <a16:creationId xmlns:a16="http://schemas.microsoft.com/office/drawing/2014/main" id="{32C8AD74-6404-A285-2DF6-17F41BCB9C1C}"/>
                      </a:ext>
                    </a:extLst>
                  </p:cNvPr>
                  <p:cNvGrpSpPr>
                    <a:grpSpLocks/>
                  </p:cNvGrpSpPr>
                  <p:nvPr/>
                </p:nvGrpSpPr>
                <p:grpSpPr bwMode="auto">
                  <a:xfrm>
                    <a:off x="2757" y="417"/>
                    <a:ext cx="1781" cy="717"/>
                    <a:chOff x="2683" y="445"/>
                    <a:chExt cx="1781" cy="717"/>
                  </a:xfrm>
                </p:grpSpPr>
                <p:sp>
                  <p:nvSpPr>
                    <p:cNvPr id="739483" name="Freeform 73">
                      <a:extLst>
                        <a:ext uri="{FF2B5EF4-FFF2-40B4-BE49-F238E27FC236}">
                          <a16:creationId xmlns:a16="http://schemas.microsoft.com/office/drawing/2014/main" id="{51DDEF19-C2E3-1649-288E-20CE01C2B402}"/>
                        </a:ext>
                      </a:extLst>
                    </p:cNvPr>
                    <p:cNvSpPr>
                      <a:spLocks/>
                    </p:cNvSpPr>
                    <p:nvPr/>
                  </p:nvSpPr>
                  <p:spPr bwMode="hidden">
                    <a:xfrm rot="-1921064">
                      <a:off x="2683" y="947"/>
                      <a:ext cx="1233" cy="215"/>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39484" name="Freeform 74">
                      <a:extLst>
                        <a:ext uri="{FF2B5EF4-FFF2-40B4-BE49-F238E27FC236}">
                          <a16:creationId xmlns:a16="http://schemas.microsoft.com/office/drawing/2014/main" id="{15D2C7CD-DE48-E424-FDDF-ED4D09A4518B}"/>
                        </a:ext>
                      </a:extLst>
                    </p:cNvPr>
                    <p:cNvSpPr>
                      <a:spLocks/>
                    </p:cNvSpPr>
                    <p:nvPr/>
                  </p:nvSpPr>
                  <p:spPr bwMode="hidden">
                    <a:xfrm rot="-1921064">
                      <a:off x="3802" y="445"/>
                      <a:ext cx="662" cy="338"/>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sp>
                <p:nvSpPr>
                  <p:cNvPr id="54" name="Freeform 75">
                    <a:extLst>
                      <a:ext uri="{FF2B5EF4-FFF2-40B4-BE49-F238E27FC236}">
                        <a16:creationId xmlns:a16="http://schemas.microsoft.com/office/drawing/2014/main" id="{7AAF3A03-2547-7D5E-F390-F86121A4EB92}"/>
                      </a:ext>
                    </a:extLst>
                  </p:cNvPr>
                  <p:cNvSpPr>
                    <a:spLocks/>
                  </p:cNvSpPr>
                  <p:nvPr/>
                </p:nvSpPr>
                <p:spPr bwMode="hidden">
                  <a:xfrm rot="4578755" flipH="1">
                    <a:off x="2175" y="949"/>
                    <a:ext cx="1027" cy="145"/>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55" name="Freeform 76">
                    <a:extLst>
                      <a:ext uri="{FF2B5EF4-FFF2-40B4-BE49-F238E27FC236}">
                        <a16:creationId xmlns:a16="http://schemas.microsoft.com/office/drawing/2014/main" id="{8882034D-A99A-3212-4202-A148AE2AACBD}"/>
                      </a:ext>
                    </a:extLst>
                  </p:cNvPr>
                  <p:cNvSpPr>
                    <a:spLocks/>
                  </p:cNvSpPr>
                  <p:nvPr/>
                </p:nvSpPr>
                <p:spPr bwMode="hidden">
                  <a:xfrm rot="4578755" flipH="1">
                    <a:off x="2199" y="196"/>
                    <a:ext cx="552" cy="229"/>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nvGrpSpPr>
                  <p:cNvPr id="56" name="Group 77">
                    <a:extLst>
                      <a:ext uri="{FF2B5EF4-FFF2-40B4-BE49-F238E27FC236}">
                        <a16:creationId xmlns:a16="http://schemas.microsoft.com/office/drawing/2014/main" id="{8D2E57DB-2F39-0C82-645E-D082D3D542BC}"/>
                      </a:ext>
                    </a:extLst>
                  </p:cNvPr>
                  <p:cNvGrpSpPr>
                    <a:grpSpLocks/>
                  </p:cNvGrpSpPr>
                  <p:nvPr/>
                </p:nvGrpSpPr>
                <p:grpSpPr bwMode="auto">
                  <a:xfrm>
                    <a:off x="2874" y="13"/>
                    <a:ext cx="640" cy="1520"/>
                    <a:chOff x="2800" y="41"/>
                    <a:chExt cx="640" cy="1520"/>
                  </a:xfrm>
                </p:grpSpPr>
                <p:sp>
                  <p:nvSpPr>
                    <p:cNvPr id="739481" name="Freeform 78">
                      <a:extLst>
                        <a:ext uri="{FF2B5EF4-FFF2-40B4-BE49-F238E27FC236}">
                          <a16:creationId xmlns:a16="http://schemas.microsoft.com/office/drawing/2014/main" id="{4A338FCD-0395-5A57-FF73-4A7022D35804}"/>
                        </a:ext>
                      </a:extLst>
                    </p:cNvPr>
                    <p:cNvSpPr>
                      <a:spLocks/>
                    </p:cNvSpPr>
                    <p:nvPr/>
                  </p:nvSpPr>
                  <p:spPr bwMode="hidden">
                    <a:xfrm rot="-3857755">
                      <a:off x="2361" y="938"/>
                      <a:ext cx="1062" cy="184"/>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39482" name="Freeform 79">
                      <a:extLst>
                        <a:ext uri="{FF2B5EF4-FFF2-40B4-BE49-F238E27FC236}">
                          <a16:creationId xmlns:a16="http://schemas.microsoft.com/office/drawing/2014/main" id="{F7D77830-E0C2-F884-0AC6-3A450CFC34F9}"/>
                        </a:ext>
                      </a:extLst>
                    </p:cNvPr>
                    <p:cNvSpPr>
                      <a:spLocks/>
                    </p:cNvSpPr>
                    <p:nvPr/>
                  </p:nvSpPr>
                  <p:spPr bwMode="hidden">
                    <a:xfrm rot="-3857755">
                      <a:off x="3011" y="181"/>
                      <a:ext cx="570" cy="289"/>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57" name="Group 80">
                    <a:extLst>
                      <a:ext uri="{FF2B5EF4-FFF2-40B4-BE49-F238E27FC236}">
                        <a16:creationId xmlns:a16="http://schemas.microsoft.com/office/drawing/2014/main" id="{2437098D-0649-4BAD-4F41-2A41C38CDA9D}"/>
                      </a:ext>
                    </a:extLst>
                  </p:cNvPr>
                  <p:cNvGrpSpPr>
                    <a:grpSpLocks/>
                  </p:cNvGrpSpPr>
                  <p:nvPr/>
                </p:nvGrpSpPr>
                <p:grpSpPr bwMode="auto">
                  <a:xfrm>
                    <a:off x="3008" y="135"/>
                    <a:ext cx="1017" cy="1464"/>
                    <a:chOff x="2934" y="163"/>
                    <a:chExt cx="1017" cy="1464"/>
                  </a:xfrm>
                </p:grpSpPr>
                <p:sp>
                  <p:nvSpPr>
                    <p:cNvPr id="739479" name="Freeform 81">
                      <a:extLst>
                        <a:ext uri="{FF2B5EF4-FFF2-40B4-BE49-F238E27FC236}">
                          <a16:creationId xmlns:a16="http://schemas.microsoft.com/office/drawing/2014/main" id="{0E64E059-AD66-A2E6-4465-DCA10B649173}"/>
                        </a:ext>
                      </a:extLst>
                    </p:cNvPr>
                    <p:cNvSpPr>
                      <a:spLocks/>
                    </p:cNvSpPr>
                    <p:nvPr/>
                  </p:nvSpPr>
                  <p:spPr bwMode="hidden">
                    <a:xfrm rot="-2777260">
                      <a:off x="2491" y="915"/>
                      <a:ext cx="1155" cy="270"/>
                    </a:xfrm>
                    <a:custGeom>
                      <a:avLst/>
                      <a:gdLst>
                        <a:gd name="T0" fmla="*/ 0 w 2736"/>
                        <a:gd name="T1" fmla="*/ 1 h 504"/>
                        <a:gd name="T2" fmla="*/ 0 w 2736"/>
                        <a:gd name="T3" fmla="*/ 1 h 504"/>
                        <a:gd name="T4" fmla="*/ 0 w 2736"/>
                        <a:gd name="T5" fmla="*/ 1 h 504"/>
                        <a:gd name="T6" fmla="*/ 0 w 2736"/>
                        <a:gd name="T7" fmla="*/ 1 h 504"/>
                        <a:gd name="T8" fmla="*/ 0 w 2736"/>
                        <a:gd name="T9" fmla="*/ 1 h 504"/>
                        <a:gd name="T10" fmla="*/ 0 w 2736"/>
                        <a:gd name="T11" fmla="*/ 1 h 504"/>
                        <a:gd name="T12" fmla="*/ 0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39480" name="Freeform 82">
                      <a:extLst>
                        <a:ext uri="{FF2B5EF4-FFF2-40B4-BE49-F238E27FC236}">
                          <a16:creationId xmlns:a16="http://schemas.microsoft.com/office/drawing/2014/main" id="{5F81114E-31FA-792C-40EF-78A78D636493}"/>
                        </a:ext>
                      </a:extLst>
                    </p:cNvPr>
                    <p:cNvSpPr>
                      <a:spLocks/>
                    </p:cNvSpPr>
                    <p:nvPr/>
                  </p:nvSpPr>
                  <p:spPr bwMode="hidden">
                    <a:xfrm rot="-2777260">
                      <a:off x="3430" y="261"/>
                      <a:ext cx="620" cy="423"/>
                    </a:xfrm>
                    <a:custGeom>
                      <a:avLst/>
                      <a:gdLst>
                        <a:gd name="T0" fmla="*/ 0 w 1769"/>
                        <a:gd name="T1" fmla="*/ 1 h 791"/>
                        <a:gd name="T2" fmla="*/ 0 w 1769"/>
                        <a:gd name="T3" fmla="*/ 1 h 791"/>
                        <a:gd name="T4" fmla="*/ 0 w 1769"/>
                        <a:gd name="T5" fmla="*/ 1 h 791"/>
                        <a:gd name="T6" fmla="*/ 0 w 1769"/>
                        <a:gd name="T7" fmla="*/ 1 h 791"/>
                        <a:gd name="T8" fmla="*/ 0 w 1769"/>
                        <a:gd name="T9" fmla="*/ 1 h 791"/>
                        <a:gd name="T10" fmla="*/ 0 w 1769"/>
                        <a:gd name="T11" fmla="*/ 1 h 791"/>
                        <a:gd name="T12" fmla="*/ 0 w 1769"/>
                        <a:gd name="T13" fmla="*/ 1 h 791"/>
                        <a:gd name="T14" fmla="*/ 0 w 1769"/>
                        <a:gd name="T15" fmla="*/ 1 h 791"/>
                        <a:gd name="T16" fmla="*/ 0 w 1769"/>
                        <a:gd name="T17" fmla="*/ 1 h 791"/>
                        <a:gd name="T18" fmla="*/ 0 w 1769"/>
                        <a:gd name="T19" fmla="*/ 1 h 791"/>
                        <a:gd name="T20" fmla="*/ 0 w 1769"/>
                        <a:gd name="T21" fmla="*/ 1 h 791"/>
                        <a:gd name="T22" fmla="*/ 0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58" name="Group 83">
                    <a:extLst>
                      <a:ext uri="{FF2B5EF4-FFF2-40B4-BE49-F238E27FC236}">
                        <a16:creationId xmlns:a16="http://schemas.microsoft.com/office/drawing/2014/main" id="{816CEF69-911D-2BF8-6166-4CD4413D77CD}"/>
                      </a:ext>
                    </a:extLst>
                  </p:cNvPr>
                  <p:cNvGrpSpPr>
                    <a:grpSpLocks/>
                  </p:cNvGrpSpPr>
                  <p:nvPr/>
                </p:nvGrpSpPr>
                <p:grpSpPr bwMode="auto">
                  <a:xfrm>
                    <a:off x="2804" y="4"/>
                    <a:ext cx="243" cy="1448"/>
                    <a:chOff x="2730" y="32"/>
                    <a:chExt cx="243" cy="1448"/>
                  </a:xfrm>
                </p:grpSpPr>
                <p:sp>
                  <p:nvSpPr>
                    <p:cNvPr id="739477" name="Freeform 222">
                      <a:extLst>
                        <a:ext uri="{FF2B5EF4-FFF2-40B4-BE49-F238E27FC236}">
                          <a16:creationId xmlns:a16="http://schemas.microsoft.com/office/drawing/2014/main" id="{18D35DFE-2DB1-A373-BCEE-FDF141FF920F}"/>
                        </a:ext>
                      </a:extLst>
                    </p:cNvPr>
                    <p:cNvSpPr>
                      <a:spLocks/>
                    </p:cNvSpPr>
                    <p:nvPr/>
                  </p:nvSpPr>
                  <p:spPr bwMode="hidden">
                    <a:xfrm rot="-4903748">
                      <a:off x="2296" y="960"/>
                      <a:ext cx="954" cy="86"/>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39478" name="Freeform 223">
                      <a:extLst>
                        <a:ext uri="{FF2B5EF4-FFF2-40B4-BE49-F238E27FC236}">
                          <a16:creationId xmlns:a16="http://schemas.microsoft.com/office/drawing/2014/main" id="{85AC1885-FC07-474F-8DF6-C3E487A27EB8}"/>
                        </a:ext>
                      </a:extLst>
                    </p:cNvPr>
                    <p:cNvSpPr>
                      <a:spLocks/>
                    </p:cNvSpPr>
                    <p:nvPr/>
                  </p:nvSpPr>
                  <p:spPr bwMode="hidden">
                    <a:xfrm rot="-4903748">
                      <a:off x="2650" y="220"/>
                      <a:ext cx="512" cy="135"/>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59" name="Group 86">
                    <a:extLst>
                      <a:ext uri="{FF2B5EF4-FFF2-40B4-BE49-F238E27FC236}">
                        <a16:creationId xmlns:a16="http://schemas.microsoft.com/office/drawing/2014/main" id="{2D40F417-E1EB-B290-CADD-2644041FCC88}"/>
                      </a:ext>
                    </a:extLst>
                  </p:cNvPr>
                  <p:cNvGrpSpPr>
                    <a:grpSpLocks/>
                  </p:cNvGrpSpPr>
                  <p:nvPr/>
                </p:nvGrpSpPr>
                <p:grpSpPr bwMode="auto">
                  <a:xfrm>
                    <a:off x="1017" y="1741"/>
                    <a:ext cx="1085" cy="2450"/>
                    <a:chOff x="943" y="1769"/>
                    <a:chExt cx="1085" cy="2450"/>
                  </a:xfrm>
                </p:grpSpPr>
                <p:sp>
                  <p:nvSpPr>
                    <p:cNvPr id="739475" name="Freeform 87">
                      <a:extLst>
                        <a:ext uri="{FF2B5EF4-FFF2-40B4-BE49-F238E27FC236}">
                          <a16:creationId xmlns:a16="http://schemas.microsoft.com/office/drawing/2014/main" id="{0F1B6FC9-2708-C65F-C833-66A39565C60C}"/>
                        </a:ext>
                      </a:extLst>
                    </p:cNvPr>
                    <p:cNvSpPr>
                      <a:spLocks/>
                    </p:cNvSpPr>
                    <p:nvPr/>
                  </p:nvSpPr>
                  <p:spPr bwMode="hidden">
                    <a:xfrm rot="18335692" flipH="1">
                      <a:off x="1010" y="2475"/>
                      <a:ext cx="1724" cy="312"/>
                    </a:xfrm>
                    <a:custGeom>
                      <a:avLst/>
                      <a:gdLst>
                        <a:gd name="T0" fmla="*/ 0 w 2736"/>
                        <a:gd name="T1" fmla="*/ 1 h 504"/>
                        <a:gd name="T2" fmla="*/ 1 w 2736"/>
                        <a:gd name="T3" fmla="*/ 1 h 504"/>
                        <a:gd name="T4" fmla="*/ 1 w 2736"/>
                        <a:gd name="T5" fmla="*/ 1 h 504"/>
                        <a:gd name="T6" fmla="*/ 1 w 2736"/>
                        <a:gd name="T7" fmla="*/ 1 h 504"/>
                        <a:gd name="T8" fmla="*/ 1 w 2736"/>
                        <a:gd name="T9" fmla="*/ 1 h 504"/>
                        <a:gd name="T10" fmla="*/ 1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39476" name="Freeform 88">
                      <a:extLst>
                        <a:ext uri="{FF2B5EF4-FFF2-40B4-BE49-F238E27FC236}">
                          <a16:creationId xmlns:a16="http://schemas.microsoft.com/office/drawing/2014/main" id="{563A6321-8964-08E6-A332-0FFD51DF8886}"/>
                        </a:ext>
                      </a:extLst>
                    </p:cNvPr>
                    <p:cNvSpPr>
                      <a:spLocks/>
                    </p:cNvSpPr>
                    <p:nvPr/>
                  </p:nvSpPr>
                  <p:spPr bwMode="hidden">
                    <a:xfrm rot="18335692" flipH="1">
                      <a:off x="725" y="3512"/>
                      <a:ext cx="925" cy="490"/>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1 h 791"/>
                        <a:gd name="T12" fmla="*/ 1 w 1769"/>
                        <a:gd name="T13" fmla="*/ 1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60" name="Group 89">
                    <a:extLst>
                      <a:ext uri="{FF2B5EF4-FFF2-40B4-BE49-F238E27FC236}">
                        <a16:creationId xmlns:a16="http://schemas.microsoft.com/office/drawing/2014/main" id="{19C55ECC-6046-70F7-2488-22DAC885C463}"/>
                      </a:ext>
                    </a:extLst>
                  </p:cNvPr>
                  <p:cNvGrpSpPr>
                    <a:grpSpLocks/>
                  </p:cNvGrpSpPr>
                  <p:nvPr/>
                </p:nvGrpSpPr>
                <p:grpSpPr bwMode="auto">
                  <a:xfrm>
                    <a:off x="1529" y="1908"/>
                    <a:ext cx="766" cy="2373"/>
                    <a:chOff x="1455" y="1936"/>
                    <a:chExt cx="766" cy="2373"/>
                  </a:xfrm>
                </p:grpSpPr>
                <p:sp>
                  <p:nvSpPr>
                    <p:cNvPr id="739473" name="Freeform 90">
                      <a:extLst>
                        <a:ext uri="{FF2B5EF4-FFF2-40B4-BE49-F238E27FC236}">
                          <a16:creationId xmlns:a16="http://schemas.microsoft.com/office/drawing/2014/main" id="{01ADFB15-F87A-37ED-DA9B-66F081095D92}"/>
                        </a:ext>
                      </a:extLst>
                    </p:cNvPr>
                    <p:cNvSpPr>
                      <a:spLocks/>
                    </p:cNvSpPr>
                    <p:nvPr/>
                  </p:nvSpPr>
                  <p:spPr bwMode="hidden">
                    <a:xfrm rot="17542885" flipH="1">
                      <a:off x="1267" y="2578"/>
                      <a:ext cx="1595" cy="312"/>
                    </a:xfrm>
                    <a:custGeom>
                      <a:avLst/>
                      <a:gdLst>
                        <a:gd name="T0" fmla="*/ 0 w 2736"/>
                        <a:gd name="T1" fmla="*/ 1 h 504"/>
                        <a:gd name="T2" fmla="*/ 1 w 2736"/>
                        <a:gd name="T3" fmla="*/ 1 h 504"/>
                        <a:gd name="T4" fmla="*/ 1 w 2736"/>
                        <a:gd name="T5" fmla="*/ 1 h 504"/>
                        <a:gd name="T6" fmla="*/ 1 w 2736"/>
                        <a:gd name="T7" fmla="*/ 1 h 504"/>
                        <a:gd name="T8" fmla="*/ 1 w 2736"/>
                        <a:gd name="T9" fmla="*/ 1 h 504"/>
                        <a:gd name="T10" fmla="*/ 1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39474" name="Freeform 91">
                      <a:extLst>
                        <a:ext uri="{FF2B5EF4-FFF2-40B4-BE49-F238E27FC236}">
                          <a16:creationId xmlns:a16="http://schemas.microsoft.com/office/drawing/2014/main" id="{63373598-F3C1-B0C9-2B29-E2AFB37805A3}"/>
                        </a:ext>
                      </a:extLst>
                    </p:cNvPr>
                    <p:cNvSpPr>
                      <a:spLocks/>
                    </p:cNvSpPr>
                    <p:nvPr/>
                  </p:nvSpPr>
                  <p:spPr bwMode="hidden">
                    <a:xfrm rot="17542885" flipH="1">
                      <a:off x="1272" y="3636"/>
                      <a:ext cx="856" cy="490"/>
                    </a:xfrm>
                    <a:custGeom>
                      <a:avLst/>
                      <a:gdLst>
                        <a:gd name="T0" fmla="*/ 0 w 1769"/>
                        <a:gd name="T1" fmla="*/ 1 h 791"/>
                        <a:gd name="T2" fmla="*/ 0 w 1769"/>
                        <a:gd name="T3" fmla="*/ 1 h 791"/>
                        <a:gd name="T4" fmla="*/ 0 w 1769"/>
                        <a:gd name="T5" fmla="*/ 1 h 791"/>
                        <a:gd name="T6" fmla="*/ 0 w 1769"/>
                        <a:gd name="T7" fmla="*/ 1 h 791"/>
                        <a:gd name="T8" fmla="*/ 0 w 1769"/>
                        <a:gd name="T9" fmla="*/ 1 h 791"/>
                        <a:gd name="T10" fmla="*/ 0 w 1769"/>
                        <a:gd name="T11" fmla="*/ 1 h 791"/>
                        <a:gd name="T12" fmla="*/ 0 w 1769"/>
                        <a:gd name="T13" fmla="*/ 1 h 791"/>
                        <a:gd name="T14" fmla="*/ 0 w 1769"/>
                        <a:gd name="T15" fmla="*/ 1 h 791"/>
                        <a:gd name="T16" fmla="*/ 0 w 1769"/>
                        <a:gd name="T17" fmla="*/ 1 h 791"/>
                        <a:gd name="T18" fmla="*/ 0 w 1769"/>
                        <a:gd name="T19" fmla="*/ 1 h 791"/>
                        <a:gd name="T20" fmla="*/ 0 w 1769"/>
                        <a:gd name="T21" fmla="*/ 1 h 791"/>
                        <a:gd name="T22" fmla="*/ 0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61" name="Group 92">
                    <a:extLst>
                      <a:ext uri="{FF2B5EF4-FFF2-40B4-BE49-F238E27FC236}">
                        <a16:creationId xmlns:a16="http://schemas.microsoft.com/office/drawing/2014/main" id="{C130F3A6-FDA7-CEBE-8D52-72169D4553C0}"/>
                      </a:ext>
                    </a:extLst>
                  </p:cNvPr>
                  <p:cNvGrpSpPr>
                    <a:grpSpLocks/>
                  </p:cNvGrpSpPr>
                  <p:nvPr/>
                </p:nvGrpSpPr>
                <p:grpSpPr bwMode="auto">
                  <a:xfrm rot="88588">
                    <a:off x="2061" y="1962"/>
                    <a:ext cx="459" cy="2329"/>
                    <a:chOff x="1956" y="1990"/>
                    <a:chExt cx="492" cy="2604"/>
                  </a:xfrm>
                </p:grpSpPr>
                <p:sp>
                  <p:nvSpPr>
                    <p:cNvPr id="739471" name="Freeform 93">
                      <a:extLst>
                        <a:ext uri="{FF2B5EF4-FFF2-40B4-BE49-F238E27FC236}">
                          <a16:creationId xmlns:a16="http://schemas.microsoft.com/office/drawing/2014/main" id="{4E795801-B2D9-EF06-D3A3-612B584CDBF6}"/>
                        </a:ext>
                      </a:extLst>
                    </p:cNvPr>
                    <p:cNvSpPr>
                      <a:spLocks/>
                    </p:cNvSpPr>
                    <p:nvPr/>
                  </p:nvSpPr>
                  <p:spPr bwMode="hidden">
                    <a:xfrm rot="16782062" flipH="1">
                      <a:off x="1442" y="2695"/>
                      <a:ext cx="1711" cy="301"/>
                    </a:xfrm>
                    <a:custGeom>
                      <a:avLst/>
                      <a:gdLst>
                        <a:gd name="T0" fmla="*/ 0 w 2736"/>
                        <a:gd name="T1" fmla="*/ 1 h 504"/>
                        <a:gd name="T2" fmla="*/ 1 w 2736"/>
                        <a:gd name="T3" fmla="*/ 1 h 504"/>
                        <a:gd name="T4" fmla="*/ 1 w 2736"/>
                        <a:gd name="T5" fmla="*/ 1 h 504"/>
                        <a:gd name="T6" fmla="*/ 1 w 2736"/>
                        <a:gd name="T7" fmla="*/ 1 h 504"/>
                        <a:gd name="T8" fmla="*/ 1 w 2736"/>
                        <a:gd name="T9" fmla="*/ 1 h 504"/>
                        <a:gd name="T10" fmla="*/ 1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39472" name="Freeform 94">
                      <a:extLst>
                        <a:ext uri="{FF2B5EF4-FFF2-40B4-BE49-F238E27FC236}">
                          <a16:creationId xmlns:a16="http://schemas.microsoft.com/office/drawing/2014/main" id="{EF2E6AA2-632B-AF0E-5879-2525092AFEDA}"/>
                        </a:ext>
                      </a:extLst>
                    </p:cNvPr>
                    <p:cNvSpPr>
                      <a:spLocks/>
                    </p:cNvSpPr>
                    <p:nvPr/>
                  </p:nvSpPr>
                  <p:spPr bwMode="hidden">
                    <a:xfrm rot="16782062" flipH="1">
                      <a:off x="1734" y="3898"/>
                      <a:ext cx="918" cy="473"/>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1 h 791"/>
                        <a:gd name="T12" fmla="*/ 1 w 1769"/>
                        <a:gd name="T13" fmla="*/ 1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62" name="Group 95">
                    <a:extLst>
                      <a:ext uri="{FF2B5EF4-FFF2-40B4-BE49-F238E27FC236}">
                        <a16:creationId xmlns:a16="http://schemas.microsoft.com/office/drawing/2014/main" id="{EA70992E-1455-CAC3-4F35-7C4A844181CF}"/>
                      </a:ext>
                    </a:extLst>
                  </p:cNvPr>
                  <p:cNvGrpSpPr>
                    <a:grpSpLocks/>
                  </p:cNvGrpSpPr>
                  <p:nvPr/>
                </p:nvGrpSpPr>
                <p:grpSpPr bwMode="auto">
                  <a:xfrm>
                    <a:off x="3408" y="1689"/>
                    <a:ext cx="1125" cy="2426"/>
                    <a:chOff x="3334" y="1717"/>
                    <a:chExt cx="1125" cy="2426"/>
                  </a:xfrm>
                </p:grpSpPr>
                <p:sp>
                  <p:nvSpPr>
                    <p:cNvPr id="739469" name="Freeform 96">
                      <a:extLst>
                        <a:ext uri="{FF2B5EF4-FFF2-40B4-BE49-F238E27FC236}">
                          <a16:creationId xmlns:a16="http://schemas.microsoft.com/office/drawing/2014/main" id="{590FF006-58AF-4F55-12A8-73EE19B12FC4}"/>
                        </a:ext>
                      </a:extLst>
                    </p:cNvPr>
                    <p:cNvSpPr>
                      <a:spLocks/>
                    </p:cNvSpPr>
                    <p:nvPr/>
                  </p:nvSpPr>
                  <p:spPr bwMode="hidden">
                    <a:xfrm rot="3144576">
                      <a:off x="2628" y="2423"/>
                      <a:ext cx="1724" cy="312"/>
                    </a:xfrm>
                    <a:custGeom>
                      <a:avLst/>
                      <a:gdLst>
                        <a:gd name="T0" fmla="*/ 0 w 2736"/>
                        <a:gd name="T1" fmla="*/ 1 h 504"/>
                        <a:gd name="T2" fmla="*/ 1 w 2736"/>
                        <a:gd name="T3" fmla="*/ 1 h 504"/>
                        <a:gd name="T4" fmla="*/ 1 w 2736"/>
                        <a:gd name="T5" fmla="*/ 1 h 504"/>
                        <a:gd name="T6" fmla="*/ 1 w 2736"/>
                        <a:gd name="T7" fmla="*/ 1 h 504"/>
                        <a:gd name="T8" fmla="*/ 1 w 2736"/>
                        <a:gd name="T9" fmla="*/ 1 h 504"/>
                        <a:gd name="T10" fmla="*/ 1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39470" name="Freeform 97">
                      <a:extLst>
                        <a:ext uri="{FF2B5EF4-FFF2-40B4-BE49-F238E27FC236}">
                          <a16:creationId xmlns:a16="http://schemas.microsoft.com/office/drawing/2014/main" id="{9139DE63-4BD3-00E5-7D55-412F853E673C}"/>
                        </a:ext>
                      </a:extLst>
                    </p:cNvPr>
                    <p:cNvSpPr>
                      <a:spLocks/>
                    </p:cNvSpPr>
                    <p:nvPr/>
                  </p:nvSpPr>
                  <p:spPr bwMode="hidden">
                    <a:xfrm rot="3144576">
                      <a:off x="3751" y="3436"/>
                      <a:ext cx="925" cy="490"/>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1 h 791"/>
                        <a:gd name="T12" fmla="*/ 1 w 1769"/>
                        <a:gd name="T13" fmla="*/ 1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63" name="Group 98">
                    <a:extLst>
                      <a:ext uri="{FF2B5EF4-FFF2-40B4-BE49-F238E27FC236}">
                        <a16:creationId xmlns:a16="http://schemas.microsoft.com/office/drawing/2014/main" id="{36C27168-320B-265F-1120-182F344E5258}"/>
                      </a:ext>
                    </a:extLst>
                  </p:cNvPr>
                  <p:cNvGrpSpPr>
                    <a:grpSpLocks/>
                  </p:cNvGrpSpPr>
                  <p:nvPr/>
                </p:nvGrpSpPr>
                <p:grpSpPr bwMode="auto">
                  <a:xfrm>
                    <a:off x="3255" y="1838"/>
                    <a:ext cx="883" cy="2426"/>
                    <a:chOff x="3181" y="1866"/>
                    <a:chExt cx="883" cy="2426"/>
                  </a:xfrm>
                </p:grpSpPr>
                <p:sp>
                  <p:nvSpPr>
                    <p:cNvPr id="739467" name="Freeform 99">
                      <a:extLst>
                        <a:ext uri="{FF2B5EF4-FFF2-40B4-BE49-F238E27FC236}">
                          <a16:creationId xmlns:a16="http://schemas.microsoft.com/office/drawing/2014/main" id="{43DF501C-21AB-BDA9-E3BB-6E0C602B06BF}"/>
                        </a:ext>
                      </a:extLst>
                    </p:cNvPr>
                    <p:cNvSpPr>
                      <a:spLocks/>
                    </p:cNvSpPr>
                    <p:nvPr/>
                  </p:nvSpPr>
                  <p:spPr bwMode="hidden">
                    <a:xfrm rot="3745735">
                      <a:off x="2506" y="2541"/>
                      <a:ext cx="1650" cy="299"/>
                    </a:xfrm>
                    <a:custGeom>
                      <a:avLst/>
                      <a:gdLst>
                        <a:gd name="T0" fmla="*/ 0 w 2736"/>
                        <a:gd name="T1" fmla="*/ 1 h 504"/>
                        <a:gd name="T2" fmla="*/ 1 w 2736"/>
                        <a:gd name="T3" fmla="*/ 1 h 504"/>
                        <a:gd name="T4" fmla="*/ 1 w 2736"/>
                        <a:gd name="T5" fmla="*/ 1 h 504"/>
                        <a:gd name="T6" fmla="*/ 1 w 2736"/>
                        <a:gd name="T7" fmla="*/ 1 h 504"/>
                        <a:gd name="T8" fmla="*/ 1 w 2736"/>
                        <a:gd name="T9" fmla="*/ 1 h 504"/>
                        <a:gd name="T10" fmla="*/ 1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39468" name="Freeform 100">
                      <a:extLst>
                        <a:ext uri="{FF2B5EF4-FFF2-40B4-BE49-F238E27FC236}">
                          <a16:creationId xmlns:a16="http://schemas.microsoft.com/office/drawing/2014/main" id="{6C9A7836-F490-BF67-4C10-A984AD5E6FF0}"/>
                        </a:ext>
                      </a:extLst>
                    </p:cNvPr>
                    <p:cNvSpPr>
                      <a:spLocks/>
                    </p:cNvSpPr>
                    <p:nvPr/>
                  </p:nvSpPr>
                  <p:spPr bwMode="hidden">
                    <a:xfrm rot="3745735">
                      <a:off x="3387" y="3615"/>
                      <a:ext cx="885" cy="469"/>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1 h 791"/>
                        <a:gd name="T12" fmla="*/ 1 w 1769"/>
                        <a:gd name="T13" fmla="*/ 1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739456" name="Group 101">
                    <a:extLst>
                      <a:ext uri="{FF2B5EF4-FFF2-40B4-BE49-F238E27FC236}">
                        <a16:creationId xmlns:a16="http://schemas.microsoft.com/office/drawing/2014/main" id="{5B73C936-4D95-9B72-276F-81C7C1EA0FED}"/>
                      </a:ext>
                    </a:extLst>
                  </p:cNvPr>
                  <p:cNvGrpSpPr>
                    <a:grpSpLocks/>
                  </p:cNvGrpSpPr>
                  <p:nvPr/>
                </p:nvGrpSpPr>
                <p:grpSpPr bwMode="auto">
                  <a:xfrm>
                    <a:off x="3080" y="1955"/>
                    <a:ext cx="619" cy="2386"/>
                    <a:chOff x="3006" y="1983"/>
                    <a:chExt cx="619" cy="2386"/>
                  </a:xfrm>
                </p:grpSpPr>
                <p:sp>
                  <p:nvSpPr>
                    <p:cNvPr id="739465" name="Freeform 102">
                      <a:extLst>
                        <a:ext uri="{FF2B5EF4-FFF2-40B4-BE49-F238E27FC236}">
                          <a16:creationId xmlns:a16="http://schemas.microsoft.com/office/drawing/2014/main" id="{A604DEA6-24B5-376E-CEC1-3FC60748A91E}"/>
                        </a:ext>
                      </a:extLst>
                    </p:cNvPr>
                    <p:cNvSpPr>
                      <a:spLocks/>
                    </p:cNvSpPr>
                    <p:nvPr/>
                  </p:nvSpPr>
                  <p:spPr bwMode="hidden">
                    <a:xfrm rot="4286818">
                      <a:off x="2328" y="2661"/>
                      <a:ext cx="1601" cy="246"/>
                    </a:xfrm>
                    <a:custGeom>
                      <a:avLst/>
                      <a:gdLst>
                        <a:gd name="T0" fmla="*/ 0 w 2736"/>
                        <a:gd name="T1" fmla="*/ 0 h 504"/>
                        <a:gd name="T2" fmla="*/ 1 w 2736"/>
                        <a:gd name="T3" fmla="*/ 0 h 504"/>
                        <a:gd name="T4" fmla="*/ 1 w 2736"/>
                        <a:gd name="T5" fmla="*/ 0 h 504"/>
                        <a:gd name="T6" fmla="*/ 1 w 2736"/>
                        <a:gd name="T7" fmla="*/ 0 h 504"/>
                        <a:gd name="T8" fmla="*/ 1 w 2736"/>
                        <a:gd name="T9" fmla="*/ 0 h 504"/>
                        <a:gd name="T10" fmla="*/ 1 w 2736"/>
                        <a:gd name="T11" fmla="*/ 0 h 504"/>
                        <a:gd name="T12" fmla="*/ 1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39466" name="Freeform 103">
                      <a:extLst>
                        <a:ext uri="{FF2B5EF4-FFF2-40B4-BE49-F238E27FC236}">
                          <a16:creationId xmlns:a16="http://schemas.microsoft.com/office/drawing/2014/main" id="{6BD167AB-336B-9E4F-E291-F0AA78132FBD}"/>
                        </a:ext>
                      </a:extLst>
                    </p:cNvPr>
                    <p:cNvSpPr>
                      <a:spLocks/>
                    </p:cNvSpPr>
                    <p:nvPr/>
                  </p:nvSpPr>
                  <p:spPr bwMode="hidden">
                    <a:xfrm rot="4286818">
                      <a:off x="3002" y="3747"/>
                      <a:ext cx="859" cy="386"/>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739457" name="Group 104">
                    <a:extLst>
                      <a:ext uri="{FF2B5EF4-FFF2-40B4-BE49-F238E27FC236}">
                        <a16:creationId xmlns:a16="http://schemas.microsoft.com/office/drawing/2014/main" id="{10703A39-D892-EE4D-B3BF-95B31B6972F6}"/>
                      </a:ext>
                    </a:extLst>
                  </p:cNvPr>
                  <p:cNvGrpSpPr>
                    <a:grpSpLocks/>
                  </p:cNvGrpSpPr>
                  <p:nvPr/>
                </p:nvGrpSpPr>
                <p:grpSpPr bwMode="auto">
                  <a:xfrm>
                    <a:off x="2893" y="2073"/>
                    <a:ext cx="405" cy="2219"/>
                    <a:chOff x="2819" y="2101"/>
                    <a:chExt cx="405" cy="2219"/>
                  </a:xfrm>
                </p:grpSpPr>
                <p:sp>
                  <p:nvSpPr>
                    <p:cNvPr id="739461" name="Freeform 105">
                      <a:extLst>
                        <a:ext uri="{FF2B5EF4-FFF2-40B4-BE49-F238E27FC236}">
                          <a16:creationId xmlns:a16="http://schemas.microsoft.com/office/drawing/2014/main" id="{716113F3-B093-D716-AA8B-20799389E72B}"/>
                        </a:ext>
                      </a:extLst>
                    </p:cNvPr>
                    <p:cNvSpPr>
                      <a:spLocks/>
                    </p:cNvSpPr>
                    <p:nvPr/>
                  </p:nvSpPr>
                  <p:spPr bwMode="hidden">
                    <a:xfrm rot="4898956">
                      <a:off x="2206" y="2714"/>
                      <a:ext cx="1471" cy="246"/>
                    </a:xfrm>
                    <a:custGeom>
                      <a:avLst/>
                      <a:gdLst>
                        <a:gd name="T0" fmla="*/ 0 w 2736"/>
                        <a:gd name="T1" fmla="*/ 0 h 504"/>
                        <a:gd name="T2" fmla="*/ 1 w 2736"/>
                        <a:gd name="T3" fmla="*/ 0 h 504"/>
                        <a:gd name="T4" fmla="*/ 1 w 2736"/>
                        <a:gd name="T5" fmla="*/ 0 h 504"/>
                        <a:gd name="T6" fmla="*/ 1 w 2736"/>
                        <a:gd name="T7" fmla="*/ 0 h 504"/>
                        <a:gd name="T8" fmla="*/ 1 w 2736"/>
                        <a:gd name="T9" fmla="*/ 0 h 504"/>
                        <a:gd name="T10" fmla="*/ 1 w 2736"/>
                        <a:gd name="T11" fmla="*/ 0 h 504"/>
                        <a:gd name="T12" fmla="*/ 1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39462" name="Freeform 106">
                      <a:extLst>
                        <a:ext uri="{FF2B5EF4-FFF2-40B4-BE49-F238E27FC236}">
                          <a16:creationId xmlns:a16="http://schemas.microsoft.com/office/drawing/2014/main" id="{B9FF3C6D-FA28-03E2-5EF0-29ED67339D77}"/>
                        </a:ext>
                      </a:extLst>
                    </p:cNvPr>
                    <p:cNvSpPr>
                      <a:spLocks/>
                    </p:cNvSpPr>
                    <p:nvPr/>
                  </p:nvSpPr>
                  <p:spPr bwMode="hidden">
                    <a:xfrm rot="4898956">
                      <a:off x="2636" y="3732"/>
                      <a:ext cx="790" cy="386"/>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739458" name="Group 107">
                    <a:extLst>
                      <a:ext uri="{FF2B5EF4-FFF2-40B4-BE49-F238E27FC236}">
                        <a16:creationId xmlns:a16="http://schemas.microsoft.com/office/drawing/2014/main" id="{5111D36B-F23E-2CDB-EF03-10A2AF89118B}"/>
                      </a:ext>
                    </a:extLst>
                  </p:cNvPr>
                  <p:cNvGrpSpPr>
                    <a:grpSpLocks/>
                  </p:cNvGrpSpPr>
                  <p:nvPr/>
                </p:nvGrpSpPr>
                <p:grpSpPr bwMode="auto">
                  <a:xfrm>
                    <a:off x="2372" y="2107"/>
                    <a:ext cx="426" cy="2185"/>
                    <a:chOff x="2287" y="2135"/>
                    <a:chExt cx="426" cy="2185"/>
                  </a:xfrm>
                </p:grpSpPr>
                <p:sp>
                  <p:nvSpPr>
                    <p:cNvPr id="739459" name="Freeform 108">
                      <a:extLst>
                        <a:ext uri="{FF2B5EF4-FFF2-40B4-BE49-F238E27FC236}">
                          <a16:creationId xmlns:a16="http://schemas.microsoft.com/office/drawing/2014/main" id="{360B7677-A679-1560-B853-19775632A33F}"/>
                        </a:ext>
                      </a:extLst>
                    </p:cNvPr>
                    <p:cNvSpPr>
                      <a:spLocks/>
                    </p:cNvSpPr>
                    <p:nvPr/>
                  </p:nvSpPr>
                  <p:spPr bwMode="hidden">
                    <a:xfrm rot="5755659">
                      <a:off x="1900" y="2760"/>
                      <a:ext cx="1437" cy="188"/>
                    </a:xfrm>
                    <a:custGeom>
                      <a:avLst/>
                      <a:gdLst>
                        <a:gd name="T0" fmla="*/ 0 w 2736"/>
                        <a:gd name="T1" fmla="*/ 0 h 504"/>
                        <a:gd name="T2" fmla="*/ 1 w 2736"/>
                        <a:gd name="T3" fmla="*/ 0 h 504"/>
                        <a:gd name="T4" fmla="*/ 1 w 2736"/>
                        <a:gd name="T5" fmla="*/ 0 h 504"/>
                        <a:gd name="T6" fmla="*/ 1 w 2736"/>
                        <a:gd name="T7" fmla="*/ 0 h 504"/>
                        <a:gd name="T8" fmla="*/ 1 w 2736"/>
                        <a:gd name="T9" fmla="*/ 0 h 504"/>
                        <a:gd name="T10" fmla="*/ 1 w 2736"/>
                        <a:gd name="T11" fmla="*/ 0 h 504"/>
                        <a:gd name="T12" fmla="*/ 1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39460" name="Freeform 109">
                      <a:extLst>
                        <a:ext uri="{FF2B5EF4-FFF2-40B4-BE49-F238E27FC236}">
                          <a16:creationId xmlns:a16="http://schemas.microsoft.com/office/drawing/2014/main" id="{BD1AE75F-45D4-BDB3-70CC-9CA61A6AAF57}"/>
                        </a:ext>
                      </a:extLst>
                    </p:cNvPr>
                    <p:cNvSpPr>
                      <a:spLocks/>
                    </p:cNvSpPr>
                    <p:nvPr/>
                  </p:nvSpPr>
                  <p:spPr bwMode="hidden">
                    <a:xfrm rot="5755659">
                      <a:off x="2049" y="3787"/>
                      <a:ext cx="771" cy="295"/>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grpSp>
          <p:grpSp>
            <p:nvGrpSpPr>
              <p:cNvPr id="21" name="Group 110">
                <a:extLst>
                  <a:ext uri="{FF2B5EF4-FFF2-40B4-BE49-F238E27FC236}">
                    <a16:creationId xmlns:a16="http://schemas.microsoft.com/office/drawing/2014/main" id="{D81F24B0-9FA8-9D25-8EA6-BEB09D7FB8FF}"/>
                  </a:ext>
                </a:extLst>
              </p:cNvPr>
              <p:cNvGrpSpPr>
                <a:grpSpLocks/>
              </p:cNvGrpSpPr>
              <p:nvPr/>
            </p:nvGrpSpPr>
            <p:grpSpPr bwMode="auto">
              <a:xfrm>
                <a:off x="74" y="313"/>
                <a:ext cx="5459" cy="3667"/>
                <a:chOff x="74" y="313"/>
                <a:chExt cx="5459" cy="3667"/>
              </a:xfrm>
            </p:grpSpPr>
            <p:grpSp>
              <p:nvGrpSpPr>
                <p:cNvPr id="22" name="Group 111">
                  <a:extLst>
                    <a:ext uri="{FF2B5EF4-FFF2-40B4-BE49-F238E27FC236}">
                      <a16:creationId xmlns:a16="http://schemas.microsoft.com/office/drawing/2014/main" id="{292A1673-51F7-7172-8B33-2DFA67BF89DB}"/>
                    </a:ext>
                  </a:extLst>
                </p:cNvPr>
                <p:cNvGrpSpPr>
                  <a:grpSpLocks/>
                </p:cNvGrpSpPr>
                <p:nvPr/>
              </p:nvGrpSpPr>
              <p:grpSpPr bwMode="auto">
                <a:xfrm>
                  <a:off x="74" y="313"/>
                  <a:ext cx="5459" cy="3667"/>
                  <a:chOff x="74" y="313"/>
                  <a:chExt cx="5459" cy="3667"/>
                </a:xfrm>
              </p:grpSpPr>
              <p:sp>
                <p:nvSpPr>
                  <p:cNvPr id="24" name="Arc 112">
                    <a:extLst>
                      <a:ext uri="{FF2B5EF4-FFF2-40B4-BE49-F238E27FC236}">
                        <a16:creationId xmlns:a16="http://schemas.microsoft.com/office/drawing/2014/main" id="{C3FA03FC-3526-333E-9638-DC8C5170C623}"/>
                      </a:ext>
                    </a:extLst>
                  </p:cNvPr>
                  <p:cNvSpPr>
                    <a:spLocks/>
                  </p:cNvSpPr>
                  <p:nvPr/>
                </p:nvSpPr>
                <p:spPr bwMode="hidden">
                  <a:xfrm flipV="1">
                    <a:off x="2966" y="456"/>
                    <a:ext cx="2567" cy="2046"/>
                  </a:xfrm>
                  <a:custGeom>
                    <a:avLst/>
                    <a:gdLst>
                      <a:gd name="T0" fmla="*/ 0 w 36729"/>
                      <a:gd name="T1" fmla="*/ 0 h 21600"/>
                      <a:gd name="T2" fmla="*/ 0 w 36729"/>
                      <a:gd name="T3" fmla="*/ 0 h 21600"/>
                      <a:gd name="T4" fmla="*/ 0 w 36729"/>
                      <a:gd name="T5" fmla="*/ 0 h 21600"/>
                      <a:gd name="T6" fmla="*/ 0 60000 65536"/>
                      <a:gd name="T7" fmla="*/ 0 60000 65536"/>
                      <a:gd name="T8" fmla="*/ 0 60000 65536"/>
                    </a:gdLst>
                    <a:ahLst/>
                    <a:cxnLst>
                      <a:cxn ang="T6">
                        <a:pos x="T0" y="T1"/>
                      </a:cxn>
                      <a:cxn ang="T7">
                        <a:pos x="T2" y="T3"/>
                      </a:cxn>
                      <a:cxn ang="T8">
                        <a:pos x="T4" y="T5"/>
                      </a:cxn>
                    </a:cxnLst>
                    <a:rect l="0" t="0" r="r" b="b"/>
                    <a:pathLst>
                      <a:path w="36729" h="21600" fill="none" extrusionOk="0">
                        <a:moveTo>
                          <a:pt x="36729" y="10451"/>
                        </a:moveTo>
                        <a:cubicBezTo>
                          <a:pt x="32926" y="17330"/>
                          <a:pt x="25686" y="21599"/>
                          <a:pt x="17826" y="21600"/>
                        </a:cubicBezTo>
                        <a:cubicBezTo>
                          <a:pt x="10696" y="21600"/>
                          <a:pt x="4025" y="18081"/>
                          <a:pt x="-1" y="12197"/>
                        </a:cubicBezTo>
                      </a:path>
                      <a:path w="36729" h="21600" stroke="0" extrusionOk="0">
                        <a:moveTo>
                          <a:pt x="36729" y="10451"/>
                        </a:moveTo>
                        <a:cubicBezTo>
                          <a:pt x="32926" y="17330"/>
                          <a:pt x="25686" y="21599"/>
                          <a:pt x="17826" y="21600"/>
                        </a:cubicBezTo>
                        <a:cubicBezTo>
                          <a:pt x="10696" y="21600"/>
                          <a:pt x="4025" y="18081"/>
                          <a:pt x="-1" y="12197"/>
                        </a:cubicBezTo>
                        <a:lnTo>
                          <a:pt x="17826" y="0"/>
                        </a:lnTo>
                        <a:lnTo>
                          <a:pt x="36729" y="10451"/>
                        </a:lnTo>
                        <a:close/>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25" name="Arc 113">
                    <a:extLst>
                      <a:ext uri="{FF2B5EF4-FFF2-40B4-BE49-F238E27FC236}">
                        <a16:creationId xmlns:a16="http://schemas.microsoft.com/office/drawing/2014/main" id="{4CC8DCD3-FE66-7249-94E4-7CBFD9E82452}"/>
                      </a:ext>
                    </a:extLst>
                  </p:cNvPr>
                  <p:cNvSpPr>
                    <a:spLocks/>
                  </p:cNvSpPr>
                  <p:nvPr/>
                </p:nvSpPr>
                <p:spPr bwMode="hidden">
                  <a:xfrm flipH="1">
                    <a:off x="388" y="1601"/>
                    <a:ext cx="2016" cy="2379"/>
                  </a:xfrm>
                  <a:custGeom>
                    <a:avLst/>
                    <a:gdLst>
                      <a:gd name="T0" fmla="*/ 0 w 30473"/>
                      <a:gd name="T1" fmla="*/ 0 h 22305"/>
                      <a:gd name="T2" fmla="*/ 0 w 30473"/>
                      <a:gd name="T3" fmla="*/ 0 h 22305"/>
                      <a:gd name="T4" fmla="*/ 0 w 30473"/>
                      <a:gd name="T5" fmla="*/ 0 h 22305"/>
                      <a:gd name="T6" fmla="*/ 0 60000 65536"/>
                      <a:gd name="T7" fmla="*/ 0 60000 65536"/>
                      <a:gd name="T8" fmla="*/ 0 60000 65536"/>
                    </a:gdLst>
                    <a:ahLst/>
                    <a:cxnLst>
                      <a:cxn ang="T6">
                        <a:pos x="T0" y="T1"/>
                      </a:cxn>
                      <a:cxn ang="T7">
                        <a:pos x="T2" y="T3"/>
                      </a:cxn>
                      <a:cxn ang="T8">
                        <a:pos x="T4" y="T5"/>
                      </a:cxn>
                    </a:cxnLst>
                    <a:rect l="0" t="0" r="r" b="b"/>
                    <a:pathLst>
                      <a:path w="30473" h="22305" fill="none" extrusionOk="0">
                        <a:moveTo>
                          <a:pt x="-1" y="1906"/>
                        </a:moveTo>
                        <a:cubicBezTo>
                          <a:pt x="2789" y="649"/>
                          <a:pt x="5813" y="-1"/>
                          <a:pt x="8873" y="0"/>
                        </a:cubicBezTo>
                        <a:cubicBezTo>
                          <a:pt x="20802" y="0"/>
                          <a:pt x="30473" y="9670"/>
                          <a:pt x="30473" y="21600"/>
                        </a:cubicBezTo>
                        <a:cubicBezTo>
                          <a:pt x="30473" y="21835"/>
                          <a:pt x="30469" y="22070"/>
                          <a:pt x="30461" y="22304"/>
                        </a:cubicBezTo>
                      </a:path>
                      <a:path w="30473" h="22305" stroke="0" extrusionOk="0">
                        <a:moveTo>
                          <a:pt x="-1" y="1906"/>
                        </a:moveTo>
                        <a:cubicBezTo>
                          <a:pt x="2789" y="649"/>
                          <a:pt x="5813" y="-1"/>
                          <a:pt x="8873" y="0"/>
                        </a:cubicBezTo>
                        <a:cubicBezTo>
                          <a:pt x="20802" y="0"/>
                          <a:pt x="30473" y="9670"/>
                          <a:pt x="30473" y="21600"/>
                        </a:cubicBezTo>
                        <a:cubicBezTo>
                          <a:pt x="30473" y="21835"/>
                          <a:pt x="30469" y="22070"/>
                          <a:pt x="30461" y="22304"/>
                        </a:cubicBezTo>
                        <a:lnTo>
                          <a:pt x="8873" y="21600"/>
                        </a:lnTo>
                        <a:lnTo>
                          <a:pt x="-1" y="1906"/>
                        </a:lnTo>
                        <a:close/>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26" name="Arc 114">
                    <a:extLst>
                      <a:ext uri="{FF2B5EF4-FFF2-40B4-BE49-F238E27FC236}">
                        <a16:creationId xmlns:a16="http://schemas.microsoft.com/office/drawing/2014/main" id="{C9A9441E-9DAB-DDA4-99D0-574F284CBA43}"/>
                      </a:ext>
                    </a:extLst>
                  </p:cNvPr>
                  <p:cNvSpPr>
                    <a:spLocks/>
                  </p:cNvSpPr>
                  <p:nvPr/>
                </p:nvSpPr>
                <p:spPr bwMode="hidden">
                  <a:xfrm>
                    <a:off x="3029" y="1181"/>
                    <a:ext cx="1426" cy="2379"/>
                  </a:xfrm>
                  <a:custGeom>
                    <a:avLst/>
                    <a:gdLst>
                      <a:gd name="T0" fmla="*/ 0 w 34812"/>
                      <a:gd name="T1" fmla="*/ 0 h 22305"/>
                      <a:gd name="T2" fmla="*/ 0 w 34812"/>
                      <a:gd name="T3" fmla="*/ 0 h 22305"/>
                      <a:gd name="T4" fmla="*/ 0 w 34812"/>
                      <a:gd name="T5" fmla="*/ 0 h 22305"/>
                      <a:gd name="T6" fmla="*/ 0 60000 65536"/>
                      <a:gd name="T7" fmla="*/ 0 60000 65536"/>
                      <a:gd name="T8" fmla="*/ 0 60000 65536"/>
                    </a:gdLst>
                    <a:ahLst/>
                    <a:cxnLst>
                      <a:cxn ang="T6">
                        <a:pos x="T0" y="T1"/>
                      </a:cxn>
                      <a:cxn ang="T7">
                        <a:pos x="T2" y="T3"/>
                      </a:cxn>
                      <a:cxn ang="T8">
                        <a:pos x="T4" y="T5"/>
                      </a:cxn>
                    </a:cxnLst>
                    <a:rect l="0" t="0" r="r" b="b"/>
                    <a:pathLst>
                      <a:path w="34812" h="22305" fill="none" extrusionOk="0">
                        <a:moveTo>
                          <a:pt x="-1" y="4511"/>
                        </a:moveTo>
                        <a:cubicBezTo>
                          <a:pt x="3783" y="1586"/>
                          <a:pt x="8429" y="-1"/>
                          <a:pt x="13212" y="0"/>
                        </a:cubicBezTo>
                        <a:cubicBezTo>
                          <a:pt x="25141" y="0"/>
                          <a:pt x="34812" y="9670"/>
                          <a:pt x="34812" y="21600"/>
                        </a:cubicBezTo>
                        <a:cubicBezTo>
                          <a:pt x="34812" y="21835"/>
                          <a:pt x="34808" y="22070"/>
                          <a:pt x="34800" y="22304"/>
                        </a:cubicBezTo>
                      </a:path>
                      <a:path w="34812" h="22305" stroke="0" extrusionOk="0">
                        <a:moveTo>
                          <a:pt x="-1" y="4511"/>
                        </a:moveTo>
                        <a:cubicBezTo>
                          <a:pt x="3783" y="1586"/>
                          <a:pt x="8429" y="-1"/>
                          <a:pt x="13212" y="0"/>
                        </a:cubicBezTo>
                        <a:cubicBezTo>
                          <a:pt x="25141" y="0"/>
                          <a:pt x="34812" y="9670"/>
                          <a:pt x="34812" y="21600"/>
                        </a:cubicBezTo>
                        <a:cubicBezTo>
                          <a:pt x="34812" y="21835"/>
                          <a:pt x="34808" y="22070"/>
                          <a:pt x="34800" y="22304"/>
                        </a:cubicBezTo>
                        <a:lnTo>
                          <a:pt x="13212" y="21600"/>
                        </a:lnTo>
                        <a:lnTo>
                          <a:pt x="-1" y="4511"/>
                        </a:lnTo>
                        <a:close/>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27" name="Arc 115">
                    <a:extLst>
                      <a:ext uri="{FF2B5EF4-FFF2-40B4-BE49-F238E27FC236}">
                        <a16:creationId xmlns:a16="http://schemas.microsoft.com/office/drawing/2014/main" id="{AAED0CBF-F3B6-2295-E973-D0C3FD8D09EC}"/>
                      </a:ext>
                    </a:extLst>
                  </p:cNvPr>
                  <p:cNvSpPr>
                    <a:spLocks/>
                  </p:cNvSpPr>
                  <p:nvPr/>
                </p:nvSpPr>
                <p:spPr bwMode="hidden">
                  <a:xfrm flipH="1">
                    <a:off x="74" y="813"/>
                    <a:ext cx="2540" cy="2379"/>
                  </a:xfrm>
                  <a:custGeom>
                    <a:avLst/>
                    <a:gdLst>
                      <a:gd name="T0" fmla="*/ 0 w 36830"/>
                      <a:gd name="T1" fmla="*/ 0 h 22305"/>
                      <a:gd name="T2" fmla="*/ 0 w 36830"/>
                      <a:gd name="T3" fmla="*/ 0 h 22305"/>
                      <a:gd name="T4" fmla="*/ 0 w 36830"/>
                      <a:gd name="T5" fmla="*/ 0 h 22305"/>
                      <a:gd name="T6" fmla="*/ 0 60000 65536"/>
                      <a:gd name="T7" fmla="*/ 0 60000 65536"/>
                      <a:gd name="T8" fmla="*/ 0 60000 65536"/>
                    </a:gdLst>
                    <a:ahLst/>
                    <a:cxnLst>
                      <a:cxn ang="T6">
                        <a:pos x="T0" y="T1"/>
                      </a:cxn>
                      <a:cxn ang="T7">
                        <a:pos x="T2" y="T3"/>
                      </a:cxn>
                      <a:cxn ang="T8">
                        <a:pos x="T4" y="T5"/>
                      </a:cxn>
                    </a:cxnLst>
                    <a:rect l="0" t="0" r="r" b="b"/>
                    <a:pathLst>
                      <a:path w="36830" h="22305" fill="none" extrusionOk="0">
                        <a:moveTo>
                          <a:pt x="0" y="6283"/>
                        </a:moveTo>
                        <a:cubicBezTo>
                          <a:pt x="4047" y="2258"/>
                          <a:pt x="9522" y="-1"/>
                          <a:pt x="15230" y="0"/>
                        </a:cubicBezTo>
                        <a:cubicBezTo>
                          <a:pt x="27159" y="0"/>
                          <a:pt x="36830" y="9670"/>
                          <a:pt x="36830" y="21600"/>
                        </a:cubicBezTo>
                        <a:cubicBezTo>
                          <a:pt x="36830" y="21835"/>
                          <a:pt x="36826" y="22070"/>
                          <a:pt x="36818" y="22304"/>
                        </a:cubicBezTo>
                      </a:path>
                      <a:path w="36830" h="22305" stroke="0" extrusionOk="0">
                        <a:moveTo>
                          <a:pt x="0" y="6283"/>
                        </a:moveTo>
                        <a:cubicBezTo>
                          <a:pt x="4047" y="2258"/>
                          <a:pt x="9522" y="-1"/>
                          <a:pt x="15230" y="0"/>
                        </a:cubicBezTo>
                        <a:cubicBezTo>
                          <a:pt x="27159" y="0"/>
                          <a:pt x="36830" y="9670"/>
                          <a:pt x="36830" y="21600"/>
                        </a:cubicBezTo>
                        <a:cubicBezTo>
                          <a:pt x="36830" y="21835"/>
                          <a:pt x="36826" y="22070"/>
                          <a:pt x="36818" y="22304"/>
                        </a:cubicBezTo>
                        <a:lnTo>
                          <a:pt x="15230" y="21600"/>
                        </a:lnTo>
                        <a:lnTo>
                          <a:pt x="0" y="6283"/>
                        </a:lnTo>
                        <a:close/>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28" name="Arc 116">
                    <a:extLst>
                      <a:ext uri="{FF2B5EF4-FFF2-40B4-BE49-F238E27FC236}">
                        <a16:creationId xmlns:a16="http://schemas.microsoft.com/office/drawing/2014/main" id="{16F0868A-7FE2-4216-A87A-0207A9C4015C}"/>
                      </a:ext>
                    </a:extLst>
                  </p:cNvPr>
                  <p:cNvSpPr>
                    <a:spLocks/>
                  </p:cNvSpPr>
                  <p:nvPr/>
                </p:nvSpPr>
                <p:spPr bwMode="hidden">
                  <a:xfrm flipH="1">
                    <a:off x="790" y="313"/>
                    <a:ext cx="1850" cy="2304"/>
                  </a:xfrm>
                  <a:custGeom>
                    <a:avLst/>
                    <a:gdLst>
                      <a:gd name="T0" fmla="*/ 0 w 31881"/>
                      <a:gd name="T1" fmla="*/ 0 h 21600"/>
                      <a:gd name="T2" fmla="*/ 0 w 31881"/>
                      <a:gd name="T3" fmla="*/ 0 h 21600"/>
                      <a:gd name="T4" fmla="*/ 0 w 31881"/>
                      <a:gd name="T5" fmla="*/ 0 h 21600"/>
                      <a:gd name="T6" fmla="*/ 0 60000 65536"/>
                      <a:gd name="T7" fmla="*/ 0 60000 65536"/>
                      <a:gd name="T8" fmla="*/ 0 60000 65536"/>
                    </a:gdLst>
                    <a:ahLst/>
                    <a:cxnLst>
                      <a:cxn ang="T6">
                        <a:pos x="T0" y="T1"/>
                      </a:cxn>
                      <a:cxn ang="T7">
                        <a:pos x="T2" y="T3"/>
                      </a:cxn>
                      <a:cxn ang="T8">
                        <a:pos x="T4" y="T5"/>
                      </a:cxn>
                    </a:cxnLst>
                    <a:rect l="0" t="0" r="r" b="b"/>
                    <a:pathLst>
                      <a:path w="31881" h="21600" fill="none" extrusionOk="0">
                        <a:moveTo>
                          <a:pt x="-1" y="10015"/>
                        </a:moveTo>
                        <a:cubicBezTo>
                          <a:pt x="3963" y="3778"/>
                          <a:pt x="10840" y="-1"/>
                          <a:pt x="18231" y="0"/>
                        </a:cubicBezTo>
                        <a:cubicBezTo>
                          <a:pt x="23204" y="0"/>
                          <a:pt x="28026" y="1716"/>
                          <a:pt x="31881" y="4859"/>
                        </a:cubicBezTo>
                      </a:path>
                      <a:path w="31881" h="21600" stroke="0" extrusionOk="0">
                        <a:moveTo>
                          <a:pt x="-1" y="10015"/>
                        </a:moveTo>
                        <a:cubicBezTo>
                          <a:pt x="3963" y="3778"/>
                          <a:pt x="10840" y="-1"/>
                          <a:pt x="18231" y="0"/>
                        </a:cubicBezTo>
                        <a:cubicBezTo>
                          <a:pt x="23204" y="0"/>
                          <a:pt x="28026" y="1716"/>
                          <a:pt x="31881" y="4859"/>
                        </a:cubicBezTo>
                        <a:lnTo>
                          <a:pt x="18231" y="21600"/>
                        </a:lnTo>
                        <a:lnTo>
                          <a:pt x="-1" y="10015"/>
                        </a:lnTo>
                        <a:close/>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29" name="Arc 117">
                    <a:extLst>
                      <a:ext uri="{FF2B5EF4-FFF2-40B4-BE49-F238E27FC236}">
                        <a16:creationId xmlns:a16="http://schemas.microsoft.com/office/drawing/2014/main" id="{888CA423-B02D-04F8-D8AC-33D79F4365E6}"/>
                      </a:ext>
                    </a:extLst>
                  </p:cNvPr>
                  <p:cNvSpPr>
                    <a:spLocks/>
                  </p:cNvSpPr>
                  <p:nvPr/>
                </p:nvSpPr>
                <p:spPr bwMode="hidden">
                  <a:xfrm>
                    <a:off x="2763" y="1281"/>
                    <a:ext cx="764" cy="2304"/>
                  </a:xfrm>
                  <a:custGeom>
                    <a:avLst/>
                    <a:gdLst>
                      <a:gd name="T0" fmla="*/ 0 w 31146"/>
                      <a:gd name="T1" fmla="*/ 0 h 21600"/>
                      <a:gd name="T2" fmla="*/ 0 w 31146"/>
                      <a:gd name="T3" fmla="*/ 0 h 21600"/>
                      <a:gd name="T4" fmla="*/ 0 w 31146"/>
                      <a:gd name="T5" fmla="*/ 0 h 21600"/>
                      <a:gd name="T6" fmla="*/ 0 60000 65536"/>
                      <a:gd name="T7" fmla="*/ 0 60000 65536"/>
                      <a:gd name="T8" fmla="*/ 0 60000 65536"/>
                    </a:gdLst>
                    <a:ahLst/>
                    <a:cxnLst>
                      <a:cxn ang="T6">
                        <a:pos x="T0" y="T1"/>
                      </a:cxn>
                      <a:cxn ang="T7">
                        <a:pos x="T2" y="T3"/>
                      </a:cxn>
                      <a:cxn ang="T8">
                        <a:pos x="T4" y="T5"/>
                      </a:cxn>
                    </a:cxnLst>
                    <a:rect l="0" t="0" r="r" b="b"/>
                    <a:pathLst>
                      <a:path w="31146" h="21600" fill="none" extrusionOk="0">
                        <a:moveTo>
                          <a:pt x="-1" y="4511"/>
                        </a:moveTo>
                        <a:cubicBezTo>
                          <a:pt x="3783" y="1586"/>
                          <a:pt x="8429" y="-1"/>
                          <a:pt x="13212" y="0"/>
                        </a:cubicBezTo>
                        <a:cubicBezTo>
                          <a:pt x="20409" y="0"/>
                          <a:pt x="27134" y="3585"/>
                          <a:pt x="31145" y="9561"/>
                        </a:cubicBezTo>
                      </a:path>
                      <a:path w="31146" h="21600" stroke="0" extrusionOk="0">
                        <a:moveTo>
                          <a:pt x="-1" y="4511"/>
                        </a:moveTo>
                        <a:cubicBezTo>
                          <a:pt x="3783" y="1586"/>
                          <a:pt x="8429" y="-1"/>
                          <a:pt x="13212" y="0"/>
                        </a:cubicBezTo>
                        <a:cubicBezTo>
                          <a:pt x="20409" y="0"/>
                          <a:pt x="27134" y="3585"/>
                          <a:pt x="31145" y="9561"/>
                        </a:cubicBezTo>
                        <a:lnTo>
                          <a:pt x="13212" y="21600"/>
                        </a:lnTo>
                        <a:lnTo>
                          <a:pt x="-1" y="4511"/>
                        </a:lnTo>
                        <a:close/>
                      </a:path>
                    </a:pathLst>
                  </a:cu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0" name="Freeform 118">
                    <a:extLst>
                      <a:ext uri="{FF2B5EF4-FFF2-40B4-BE49-F238E27FC236}">
                        <a16:creationId xmlns:a16="http://schemas.microsoft.com/office/drawing/2014/main" id="{23532B04-6FA9-BE61-882C-C15EA888837E}"/>
                      </a:ext>
                    </a:extLst>
                  </p:cNvPr>
                  <p:cNvSpPr>
                    <a:spLocks/>
                  </p:cNvSpPr>
                  <p:nvPr/>
                </p:nvSpPr>
                <p:spPr bwMode="hidden">
                  <a:xfrm flipH="1">
                    <a:off x="1800" y="438"/>
                    <a:ext cx="418" cy="1524"/>
                  </a:xfrm>
                  <a:custGeom>
                    <a:avLst/>
                    <a:gdLst>
                      <a:gd name="T0" fmla="*/ 0 w 776"/>
                      <a:gd name="T1" fmla="*/ 1 h 2368"/>
                      <a:gd name="T2" fmla="*/ 1 w 776"/>
                      <a:gd name="T3" fmla="*/ 1 h 2368"/>
                      <a:gd name="T4" fmla="*/ 1 w 776"/>
                      <a:gd name="T5" fmla="*/ 1 h 2368"/>
                      <a:gd name="T6" fmla="*/ 1 w 776"/>
                      <a:gd name="T7" fmla="*/ 1 h 2368"/>
                      <a:gd name="T8" fmla="*/ 1 w 776"/>
                      <a:gd name="T9" fmla="*/ 1 h 2368"/>
                      <a:gd name="T10" fmla="*/ 1 w 776"/>
                      <a:gd name="T11" fmla="*/ 1 h 2368"/>
                      <a:gd name="T12" fmla="*/ 1 w 776"/>
                      <a:gd name="T13" fmla="*/ 1 h 2368"/>
                      <a:gd name="T14" fmla="*/ 1 w 776"/>
                      <a:gd name="T15" fmla="*/ 1 h 2368"/>
                      <a:gd name="T16" fmla="*/ 1 w 776"/>
                      <a:gd name="T17" fmla="*/ 1 h 2368"/>
                      <a:gd name="T18" fmla="*/ 1 w 776"/>
                      <a:gd name="T19" fmla="*/ 1 h 2368"/>
                      <a:gd name="T20" fmla="*/ 1 w 776"/>
                      <a:gd name="T21" fmla="*/ 1 h 2368"/>
                      <a:gd name="T22" fmla="*/ 1 w 776"/>
                      <a:gd name="T23" fmla="*/ 1 h 2368"/>
                      <a:gd name="T24" fmla="*/ 1 w 776"/>
                      <a:gd name="T25" fmla="*/ 1 h 2368"/>
                      <a:gd name="T26" fmla="*/ 1 w 776"/>
                      <a:gd name="T27" fmla="*/ 1 h 2368"/>
                      <a:gd name="T28" fmla="*/ 1 w 776"/>
                      <a:gd name="T29" fmla="*/ 1 h 2368"/>
                      <a:gd name="T30" fmla="*/ 1 w 776"/>
                      <a:gd name="T31" fmla="*/ 1 h 2368"/>
                      <a:gd name="T32" fmla="*/ 1 w 776"/>
                      <a:gd name="T33" fmla="*/ 1 h 2368"/>
                      <a:gd name="T34" fmla="*/ 1 w 776"/>
                      <a:gd name="T35" fmla="*/ 1 h 2368"/>
                      <a:gd name="T36" fmla="*/ 1 w 776"/>
                      <a:gd name="T37" fmla="*/ 1 h 2368"/>
                      <a:gd name="T38" fmla="*/ 1 w 776"/>
                      <a:gd name="T39" fmla="*/ 1 h 2368"/>
                      <a:gd name="T40" fmla="*/ 1 w 776"/>
                      <a:gd name="T41" fmla="*/ 1 h 2368"/>
                      <a:gd name="T42" fmla="*/ 1 w 776"/>
                      <a:gd name="T43" fmla="*/ 1 h 2368"/>
                      <a:gd name="T44" fmla="*/ 1 w 776"/>
                      <a:gd name="T45" fmla="*/ 1 h 2368"/>
                      <a:gd name="T46" fmla="*/ 1 w 776"/>
                      <a:gd name="T47" fmla="*/ 1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sp>
              <p:nvSpPr>
                <p:cNvPr id="23" name="Freeform 119">
                  <a:extLst>
                    <a:ext uri="{FF2B5EF4-FFF2-40B4-BE49-F238E27FC236}">
                      <a16:creationId xmlns:a16="http://schemas.microsoft.com/office/drawing/2014/main" id="{C4CBA769-8F8D-0D59-9CF3-29189776220C}"/>
                    </a:ext>
                  </a:extLst>
                </p:cNvPr>
                <p:cNvSpPr>
                  <a:spLocks/>
                </p:cNvSpPr>
                <p:nvPr/>
              </p:nvSpPr>
              <p:spPr bwMode="hidden">
                <a:xfrm rot="-1346631">
                  <a:off x="3280" y="1529"/>
                  <a:ext cx="442" cy="837"/>
                </a:xfrm>
                <a:custGeom>
                  <a:avLst/>
                  <a:gdLst>
                    <a:gd name="T0" fmla="*/ 0 w 776"/>
                    <a:gd name="T1" fmla="*/ 0 h 2368"/>
                    <a:gd name="T2" fmla="*/ 1 w 776"/>
                    <a:gd name="T3" fmla="*/ 0 h 2368"/>
                    <a:gd name="T4" fmla="*/ 1 w 776"/>
                    <a:gd name="T5" fmla="*/ 0 h 2368"/>
                    <a:gd name="T6" fmla="*/ 1 w 776"/>
                    <a:gd name="T7" fmla="*/ 0 h 2368"/>
                    <a:gd name="T8" fmla="*/ 1 w 776"/>
                    <a:gd name="T9" fmla="*/ 0 h 2368"/>
                    <a:gd name="T10" fmla="*/ 1 w 776"/>
                    <a:gd name="T11" fmla="*/ 0 h 2368"/>
                    <a:gd name="T12" fmla="*/ 1 w 776"/>
                    <a:gd name="T13" fmla="*/ 0 h 2368"/>
                    <a:gd name="T14" fmla="*/ 1 w 776"/>
                    <a:gd name="T15" fmla="*/ 0 h 2368"/>
                    <a:gd name="T16" fmla="*/ 1 w 776"/>
                    <a:gd name="T17" fmla="*/ 0 h 2368"/>
                    <a:gd name="T18" fmla="*/ 1 w 776"/>
                    <a:gd name="T19" fmla="*/ 0 h 2368"/>
                    <a:gd name="T20" fmla="*/ 1 w 776"/>
                    <a:gd name="T21" fmla="*/ 0 h 2368"/>
                    <a:gd name="T22" fmla="*/ 1 w 776"/>
                    <a:gd name="T23" fmla="*/ 0 h 2368"/>
                    <a:gd name="T24" fmla="*/ 1 w 776"/>
                    <a:gd name="T25" fmla="*/ 0 h 2368"/>
                    <a:gd name="T26" fmla="*/ 1 w 776"/>
                    <a:gd name="T27" fmla="*/ 0 h 2368"/>
                    <a:gd name="T28" fmla="*/ 1 w 776"/>
                    <a:gd name="T29" fmla="*/ 0 h 2368"/>
                    <a:gd name="T30" fmla="*/ 1 w 776"/>
                    <a:gd name="T31" fmla="*/ 0 h 2368"/>
                    <a:gd name="T32" fmla="*/ 1 w 776"/>
                    <a:gd name="T33" fmla="*/ 0 h 2368"/>
                    <a:gd name="T34" fmla="*/ 1 w 776"/>
                    <a:gd name="T35" fmla="*/ 0 h 2368"/>
                    <a:gd name="T36" fmla="*/ 1 w 776"/>
                    <a:gd name="T37" fmla="*/ 0 h 2368"/>
                    <a:gd name="T38" fmla="*/ 1 w 776"/>
                    <a:gd name="T39" fmla="*/ 0 h 2368"/>
                    <a:gd name="T40" fmla="*/ 1 w 776"/>
                    <a:gd name="T41" fmla="*/ 0 h 2368"/>
                    <a:gd name="T42" fmla="*/ 1 w 776"/>
                    <a:gd name="T43" fmla="*/ 0 h 2368"/>
                    <a:gd name="T44" fmla="*/ 1 w 776"/>
                    <a:gd name="T45" fmla="*/ 0 h 2368"/>
                    <a:gd name="T46" fmla="*/ 1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grpSp>
          <p:nvGrpSpPr>
            <p:cNvPr id="5" name="Group 120">
              <a:extLst>
                <a:ext uri="{FF2B5EF4-FFF2-40B4-BE49-F238E27FC236}">
                  <a16:creationId xmlns:a16="http://schemas.microsoft.com/office/drawing/2014/main" id="{381D39A7-35AE-810C-1B1B-260C4ABA47C8}"/>
                </a:ext>
              </a:extLst>
            </p:cNvPr>
            <p:cNvGrpSpPr>
              <a:grpSpLocks/>
            </p:cNvGrpSpPr>
            <p:nvPr/>
          </p:nvGrpSpPr>
          <p:grpSpPr bwMode="auto">
            <a:xfrm>
              <a:off x="1476" y="449"/>
              <a:ext cx="4038" cy="2966"/>
              <a:chOff x="210" y="337"/>
              <a:chExt cx="5198" cy="3818"/>
            </a:xfrm>
          </p:grpSpPr>
          <p:sp>
            <p:nvSpPr>
              <p:cNvPr id="6" name="Freeform 121">
                <a:extLst>
                  <a:ext uri="{FF2B5EF4-FFF2-40B4-BE49-F238E27FC236}">
                    <a16:creationId xmlns:a16="http://schemas.microsoft.com/office/drawing/2014/main" id="{6E6BD42B-8CBA-5D8B-CA38-F7579D7B0F68}"/>
                  </a:ext>
                </a:extLst>
              </p:cNvPr>
              <p:cNvSpPr>
                <a:spLocks/>
              </p:cNvSpPr>
              <p:nvPr/>
            </p:nvSpPr>
            <p:spPr bwMode="hidden">
              <a:xfrm flipH="1">
                <a:off x="1934" y="2382"/>
                <a:ext cx="485" cy="1479"/>
              </a:xfrm>
              <a:custGeom>
                <a:avLst/>
                <a:gdLst>
                  <a:gd name="T0" fmla="*/ 0 w 776"/>
                  <a:gd name="T1" fmla="*/ 1 h 2368"/>
                  <a:gd name="T2" fmla="*/ 1 w 776"/>
                  <a:gd name="T3" fmla="*/ 1 h 2368"/>
                  <a:gd name="T4" fmla="*/ 1 w 776"/>
                  <a:gd name="T5" fmla="*/ 1 h 2368"/>
                  <a:gd name="T6" fmla="*/ 1 w 776"/>
                  <a:gd name="T7" fmla="*/ 1 h 2368"/>
                  <a:gd name="T8" fmla="*/ 1 w 776"/>
                  <a:gd name="T9" fmla="*/ 1 h 2368"/>
                  <a:gd name="T10" fmla="*/ 1 w 776"/>
                  <a:gd name="T11" fmla="*/ 1 h 2368"/>
                  <a:gd name="T12" fmla="*/ 1 w 776"/>
                  <a:gd name="T13" fmla="*/ 1 h 2368"/>
                  <a:gd name="T14" fmla="*/ 1 w 776"/>
                  <a:gd name="T15" fmla="*/ 1 h 2368"/>
                  <a:gd name="T16" fmla="*/ 1 w 776"/>
                  <a:gd name="T17" fmla="*/ 1 h 2368"/>
                  <a:gd name="T18" fmla="*/ 1 w 776"/>
                  <a:gd name="T19" fmla="*/ 1 h 2368"/>
                  <a:gd name="T20" fmla="*/ 1 w 776"/>
                  <a:gd name="T21" fmla="*/ 1 h 2368"/>
                  <a:gd name="T22" fmla="*/ 1 w 776"/>
                  <a:gd name="T23" fmla="*/ 1 h 2368"/>
                  <a:gd name="T24" fmla="*/ 1 w 776"/>
                  <a:gd name="T25" fmla="*/ 1 h 2368"/>
                  <a:gd name="T26" fmla="*/ 1 w 776"/>
                  <a:gd name="T27" fmla="*/ 1 h 2368"/>
                  <a:gd name="T28" fmla="*/ 1 w 776"/>
                  <a:gd name="T29" fmla="*/ 1 h 2368"/>
                  <a:gd name="T30" fmla="*/ 1 w 776"/>
                  <a:gd name="T31" fmla="*/ 1 h 2368"/>
                  <a:gd name="T32" fmla="*/ 1 w 776"/>
                  <a:gd name="T33" fmla="*/ 1 h 2368"/>
                  <a:gd name="T34" fmla="*/ 1 w 776"/>
                  <a:gd name="T35" fmla="*/ 1 h 2368"/>
                  <a:gd name="T36" fmla="*/ 1 w 776"/>
                  <a:gd name="T37" fmla="*/ 1 h 2368"/>
                  <a:gd name="T38" fmla="*/ 1 w 776"/>
                  <a:gd name="T39" fmla="*/ 1 h 2368"/>
                  <a:gd name="T40" fmla="*/ 1 w 776"/>
                  <a:gd name="T41" fmla="*/ 1 h 2368"/>
                  <a:gd name="T42" fmla="*/ 1 w 776"/>
                  <a:gd name="T43" fmla="*/ 1 h 2368"/>
                  <a:gd name="T44" fmla="*/ 1 w 776"/>
                  <a:gd name="T45" fmla="*/ 1 h 2368"/>
                  <a:gd name="T46" fmla="*/ 1 w 776"/>
                  <a:gd name="T47" fmla="*/ 1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 name="Arc 122">
                <a:extLst>
                  <a:ext uri="{FF2B5EF4-FFF2-40B4-BE49-F238E27FC236}">
                    <a16:creationId xmlns:a16="http://schemas.microsoft.com/office/drawing/2014/main" id="{5F2DF6B1-3AF9-B984-7AC5-3B6DBE2C8170}"/>
                  </a:ext>
                </a:extLst>
              </p:cNvPr>
              <p:cNvSpPr>
                <a:spLocks/>
              </p:cNvSpPr>
              <p:nvPr/>
            </p:nvSpPr>
            <p:spPr bwMode="hidden">
              <a:xfrm flipH="1">
                <a:off x="1054" y="1851"/>
                <a:ext cx="2122" cy="2304"/>
              </a:xfrm>
              <a:custGeom>
                <a:avLst/>
                <a:gdLst>
                  <a:gd name="T0" fmla="*/ 0 w 21600"/>
                  <a:gd name="T1" fmla="*/ 0 h 21602"/>
                  <a:gd name="T2" fmla="*/ 0 w 21600"/>
                  <a:gd name="T3" fmla="*/ 0 h 21602"/>
                  <a:gd name="T4" fmla="*/ 0 w 21600"/>
                  <a:gd name="T5" fmla="*/ 0 h 21602"/>
                  <a:gd name="T6" fmla="*/ 0 60000 65536"/>
                  <a:gd name="T7" fmla="*/ 0 60000 65536"/>
                  <a:gd name="T8" fmla="*/ 0 60000 65536"/>
                </a:gdLst>
                <a:ahLst/>
                <a:cxnLst>
                  <a:cxn ang="T6">
                    <a:pos x="T0" y="T1"/>
                  </a:cxn>
                  <a:cxn ang="T7">
                    <a:pos x="T2" y="T3"/>
                  </a:cxn>
                  <a:cxn ang="T8">
                    <a:pos x="T4" y="T5"/>
                  </a:cxn>
                </a:cxnLst>
                <a:rect l="0" t="0" r="r" b="b"/>
                <a:pathLst>
                  <a:path w="21600" h="21602" fill="none" extrusionOk="0">
                    <a:moveTo>
                      <a:pt x="5466" y="0"/>
                    </a:moveTo>
                    <a:cubicBezTo>
                      <a:pt x="14970" y="2486"/>
                      <a:pt x="21600" y="11073"/>
                      <a:pt x="21600" y="20897"/>
                    </a:cubicBezTo>
                    <a:cubicBezTo>
                      <a:pt x="21600" y="21132"/>
                      <a:pt x="21596" y="21367"/>
                      <a:pt x="21588" y="21601"/>
                    </a:cubicBezTo>
                  </a:path>
                  <a:path w="21600" h="21602" stroke="0" extrusionOk="0">
                    <a:moveTo>
                      <a:pt x="5466" y="0"/>
                    </a:moveTo>
                    <a:cubicBezTo>
                      <a:pt x="14970" y="2486"/>
                      <a:pt x="21600" y="11073"/>
                      <a:pt x="21600" y="20897"/>
                    </a:cubicBezTo>
                    <a:cubicBezTo>
                      <a:pt x="21600" y="21132"/>
                      <a:pt x="21596" y="21367"/>
                      <a:pt x="21588" y="21601"/>
                    </a:cubicBezTo>
                    <a:lnTo>
                      <a:pt x="0" y="20897"/>
                    </a:lnTo>
                    <a:lnTo>
                      <a:pt x="5466" y="0"/>
                    </a:lnTo>
                    <a:close/>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8" name="Arc 123">
                <a:extLst>
                  <a:ext uri="{FF2B5EF4-FFF2-40B4-BE49-F238E27FC236}">
                    <a16:creationId xmlns:a16="http://schemas.microsoft.com/office/drawing/2014/main" id="{A9982E66-4663-BEAB-9CAA-8844BD37C08D}"/>
                  </a:ext>
                </a:extLst>
              </p:cNvPr>
              <p:cNvSpPr>
                <a:spLocks/>
              </p:cNvSpPr>
              <p:nvPr/>
            </p:nvSpPr>
            <p:spPr bwMode="hidden">
              <a:xfrm flipH="1">
                <a:off x="1266" y="1480"/>
                <a:ext cx="1244" cy="2379"/>
              </a:xfrm>
              <a:custGeom>
                <a:avLst/>
                <a:gdLst>
                  <a:gd name="T0" fmla="*/ 0 w 28940"/>
                  <a:gd name="T1" fmla="*/ 0 h 22305"/>
                  <a:gd name="T2" fmla="*/ 0 w 28940"/>
                  <a:gd name="T3" fmla="*/ 0 h 22305"/>
                  <a:gd name="T4" fmla="*/ 0 w 28940"/>
                  <a:gd name="T5" fmla="*/ 0 h 22305"/>
                  <a:gd name="T6" fmla="*/ 0 60000 65536"/>
                  <a:gd name="T7" fmla="*/ 0 60000 65536"/>
                  <a:gd name="T8" fmla="*/ 0 60000 65536"/>
                </a:gdLst>
                <a:ahLst/>
                <a:cxnLst>
                  <a:cxn ang="T6">
                    <a:pos x="T0" y="T1"/>
                  </a:cxn>
                  <a:cxn ang="T7">
                    <a:pos x="T2" y="T3"/>
                  </a:cxn>
                  <a:cxn ang="T8">
                    <a:pos x="T4" y="T5"/>
                  </a:cxn>
                </a:cxnLst>
                <a:rect l="0" t="0" r="r" b="b"/>
                <a:pathLst>
                  <a:path w="28940" h="22305" fill="none" extrusionOk="0">
                    <a:moveTo>
                      <a:pt x="0" y="1285"/>
                    </a:moveTo>
                    <a:cubicBezTo>
                      <a:pt x="2353" y="434"/>
                      <a:pt x="4837" y="-1"/>
                      <a:pt x="7340" y="0"/>
                    </a:cubicBezTo>
                    <a:cubicBezTo>
                      <a:pt x="19269" y="0"/>
                      <a:pt x="28940" y="9670"/>
                      <a:pt x="28940" y="21600"/>
                    </a:cubicBezTo>
                    <a:cubicBezTo>
                      <a:pt x="28940" y="21835"/>
                      <a:pt x="28936" y="22070"/>
                      <a:pt x="28928" y="22304"/>
                    </a:cubicBezTo>
                  </a:path>
                  <a:path w="28940" h="22305" stroke="0" extrusionOk="0">
                    <a:moveTo>
                      <a:pt x="0" y="1285"/>
                    </a:moveTo>
                    <a:cubicBezTo>
                      <a:pt x="2353" y="434"/>
                      <a:pt x="4837" y="-1"/>
                      <a:pt x="7340" y="0"/>
                    </a:cubicBezTo>
                    <a:cubicBezTo>
                      <a:pt x="19269" y="0"/>
                      <a:pt x="28940" y="9670"/>
                      <a:pt x="28940" y="21600"/>
                    </a:cubicBezTo>
                    <a:cubicBezTo>
                      <a:pt x="28940" y="21835"/>
                      <a:pt x="28936" y="22070"/>
                      <a:pt x="28928" y="22304"/>
                    </a:cubicBezTo>
                    <a:lnTo>
                      <a:pt x="7340" y="21600"/>
                    </a:lnTo>
                    <a:lnTo>
                      <a:pt x="0" y="1285"/>
                    </a:lnTo>
                    <a:close/>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9" name="Arc 124">
                <a:extLst>
                  <a:ext uri="{FF2B5EF4-FFF2-40B4-BE49-F238E27FC236}">
                    <a16:creationId xmlns:a16="http://schemas.microsoft.com/office/drawing/2014/main" id="{CD22DE53-7925-46C1-7114-D964BB5C0FFF}"/>
                  </a:ext>
                </a:extLst>
              </p:cNvPr>
              <p:cNvSpPr>
                <a:spLocks/>
              </p:cNvSpPr>
              <p:nvPr/>
            </p:nvSpPr>
            <p:spPr bwMode="hidden">
              <a:xfrm flipH="1">
                <a:off x="210" y="1168"/>
                <a:ext cx="2376" cy="2379"/>
              </a:xfrm>
              <a:custGeom>
                <a:avLst/>
                <a:gdLst>
                  <a:gd name="T0" fmla="*/ 0 w 34455"/>
                  <a:gd name="T1" fmla="*/ 0 h 22305"/>
                  <a:gd name="T2" fmla="*/ 0 w 34455"/>
                  <a:gd name="T3" fmla="*/ 0 h 22305"/>
                  <a:gd name="T4" fmla="*/ 0 w 34455"/>
                  <a:gd name="T5" fmla="*/ 0 h 22305"/>
                  <a:gd name="T6" fmla="*/ 0 60000 65536"/>
                  <a:gd name="T7" fmla="*/ 0 60000 65536"/>
                  <a:gd name="T8" fmla="*/ 0 60000 65536"/>
                </a:gdLst>
                <a:ahLst/>
                <a:cxnLst>
                  <a:cxn ang="T6">
                    <a:pos x="T0" y="T1"/>
                  </a:cxn>
                  <a:cxn ang="T7">
                    <a:pos x="T2" y="T3"/>
                  </a:cxn>
                  <a:cxn ang="T8">
                    <a:pos x="T4" y="T5"/>
                  </a:cxn>
                </a:cxnLst>
                <a:rect l="0" t="0" r="r" b="b"/>
                <a:pathLst>
                  <a:path w="34455" h="22305" fill="none" extrusionOk="0">
                    <a:moveTo>
                      <a:pt x="0" y="4241"/>
                    </a:moveTo>
                    <a:cubicBezTo>
                      <a:pt x="3720" y="1486"/>
                      <a:pt x="8226" y="-1"/>
                      <a:pt x="12855" y="0"/>
                    </a:cubicBezTo>
                    <a:cubicBezTo>
                      <a:pt x="24784" y="0"/>
                      <a:pt x="34455" y="9670"/>
                      <a:pt x="34455" y="21600"/>
                    </a:cubicBezTo>
                    <a:cubicBezTo>
                      <a:pt x="34455" y="21835"/>
                      <a:pt x="34451" y="22070"/>
                      <a:pt x="34443" y="22304"/>
                    </a:cubicBezTo>
                  </a:path>
                  <a:path w="34455" h="22305" stroke="0" extrusionOk="0">
                    <a:moveTo>
                      <a:pt x="0" y="4241"/>
                    </a:moveTo>
                    <a:cubicBezTo>
                      <a:pt x="3720" y="1486"/>
                      <a:pt x="8226" y="-1"/>
                      <a:pt x="12855" y="0"/>
                    </a:cubicBezTo>
                    <a:cubicBezTo>
                      <a:pt x="24784" y="0"/>
                      <a:pt x="34455" y="9670"/>
                      <a:pt x="34455" y="21600"/>
                    </a:cubicBezTo>
                    <a:cubicBezTo>
                      <a:pt x="34455" y="21835"/>
                      <a:pt x="34451" y="22070"/>
                      <a:pt x="34443" y="22304"/>
                    </a:cubicBezTo>
                    <a:lnTo>
                      <a:pt x="12855" y="21600"/>
                    </a:lnTo>
                    <a:lnTo>
                      <a:pt x="0" y="4241"/>
                    </a:lnTo>
                    <a:close/>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0" name="Arc 125">
                <a:extLst>
                  <a:ext uri="{FF2B5EF4-FFF2-40B4-BE49-F238E27FC236}">
                    <a16:creationId xmlns:a16="http://schemas.microsoft.com/office/drawing/2014/main" id="{45F52CA4-B15C-ED79-0F62-7D07A8F0316A}"/>
                  </a:ext>
                </a:extLst>
              </p:cNvPr>
              <p:cNvSpPr>
                <a:spLocks/>
              </p:cNvSpPr>
              <p:nvPr/>
            </p:nvSpPr>
            <p:spPr bwMode="hidden">
              <a:xfrm>
                <a:off x="2840" y="1503"/>
                <a:ext cx="381" cy="2379"/>
              </a:xfrm>
              <a:custGeom>
                <a:avLst/>
                <a:gdLst>
                  <a:gd name="T0" fmla="*/ 0 w 34812"/>
                  <a:gd name="T1" fmla="*/ 0 h 22305"/>
                  <a:gd name="T2" fmla="*/ 0 w 34812"/>
                  <a:gd name="T3" fmla="*/ 0 h 22305"/>
                  <a:gd name="T4" fmla="*/ 0 w 34812"/>
                  <a:gd name="T5" fmla="*/ 0 h 22305"/>
                  <a:gd name="T6" fmla="*/ 0 60000 65536"/>
                  <a:gd name="T7" fmla="*/ 0 60000 65536"/>
                  <a:gd name="T8" fmla="*/ 0 60000 65536"/>
                </a:gdLst>
                <a:ahLst/>
                <a:cxnLst>
                  <a:cxn ang="T6">
                    <a:pos x="T0" y="T1"/>
                  </a:cxn>
                  <a:cxn ang="T7">
                    <a:pos x="T2" y="T3"/>
                  </a:cxn>
                  <a:cxn ang="T8">
                    <a:pos x="T4" y="T5"/>
                  </a:cxn>
                </a:cxnLst>
                <a:rect l="0" t="0" r="r" b="b"/>
                <a:pathLst>
                  <a:path w="34812" h="22305" fill="none" extrusionOk="0">
                    <a:moveTo>
                      <a:pt x="-1" y="4511"/>
                    </a:moveTo>
                    <a:cubicBezTo>
                      <a:pt x="3783" y="1586"/>
                      <a:pt x="8429" y="-1"/>
                      <a:pt x="13212" y="0"/>
                    </a:cubicBezTo>
                    <a:cubicBezTo>
                      <a:pt x="25141" y="0"/>
                      <a:pt x="34812" y="9670"/>
                      <a:pt x="34812" y="21600"/>
                    </a:cubicBezTo>
                    <a:cubicBezTo>
                      <a:pt x="34812" y="21835"/>
                      <a:pt x="34808" y="22070"/>
                      <a:pt x="34800" y="22304"/>
                    </a:cubicBezTo>
                  </a:path>
                  <a:path w="34812" h="22305" stroke="0" extrusionOk="0">
                    <a:moveTo>
                      <a:pt x="-1" y="4511"/>
                    </a:moveTo>
                    <a:cubicBezTo>
                      <a:pt x="3783" y="1586"/>
                      <a:pt x="8429" y="-1"/>
                      <a:pt x="13212" y="0"/>
                    </a:cubicBezTo>
                    <a:cubicBezTo>
                      <a:pt x="25141" y="0"/>
                      <a:pt x="34812" y="9670"/>
                      <a:pt x="34812" y="21600"/>
                    </a:cubicBezTo>
                    <a:cubicBezTo>
                      <a:pt x="34812" y="21835"/>
                      <a:pt x="34808" y="22070"/>
                      <a:pt x="34800" y="22304"/>
                    </a:cubicBezTo>
                    <a:lnTo>
                      <a:pt x="13212" y="21600"/>
                    </a:lnTo>
                    <a:lnTo>
                      <a:pt x="-1" y="4511"/>
                    </a:lnTo>
                    <a:close/>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1" name="Arc 126">
                <a:extLst>
                  <a:ext uri="{FF2B5EF4-FFF2-40B4-BE49-F238E27FC236}">
                    <a16:creationId xmlns:a16="http://schemas.microsoft.com/office/drawing/2014/main" id="{99EEEBC6-EAE5-1B20-8A43-FABC4CD0EBD7}"/>
                  </a:ext>
                </a:extLst>
              </p:cNvPr>
              <p:cNvSpPr>
                <a:spLocks/>
              </p:cNvSpPr>
              <p:nvPr/>
            </p:nvSpPr>
            <p:spPr bwMode="hidden">
              <a:xfrm>
                <a:off x="2940" y="1492"/>
                <a:ext cx="1004" cy="2379"/>
              </a:xfrm>
              <a:custGeom>
                <a:avLst/>
                <a:gdLst>
                  <a:gd name="T0" fmla="*/ 0 w 34812"/>
                  <a:gd name="T1" fmla="*/ 0 h 22305"/>
                  <a:gd name="T2" fmla="*/ 0 w 34812"/>
                  <a:gd name="T3" fmla="*/ 0 h 22305"/>
                  <a:gd name="T4" fmla="*/ 0 w 34812"/>
                  <a:gd name="T5" fmla="*/ 0 h 22305"/>
                  <a:gd name="T6" fmla="*/ 0 60000 65536"/>
                  <a:gd name="T7" fmla="*/ 0 60000 65536"/>
                  <a:gd name="T8" fmla="*/ 0 60000 65536"/>
                </a:gdLst>
                <a:ahLst/>
                <a:cxnLst>
                  <a:cxn ang="T6">
                    <a:pos x="T0" y="T1"/>
                  </a:cxn>
                  <a:cxn ang="T7">
                    <a:pos x="T2" y="T3"/>
                  </a:cxn>
                  <a:cxn ang="T8">
                    <a:pos x="T4" y="T5"/>
                  </a:cxn>
                </a:cxnLst>
                <a:rect l="0" t="0" r="r" b="b"/>
                <a:pathLst>
                  <a:path w="34812" h="22305" fill="none" extrusionOk="0">
                    <a:moveTo>
                      <a:pt x="-1" y="4511"/>
                    </a:moveTo>
                    <a:cubicBezTo>
                      <a:pt x="3783" y="1586"/>
                      <a:pt x="8429" y="-1"/>
                      <a:pt x="13212" y="0"/>
                    </a:cubicBezTo>
                    <a:cubicBezTo>
                      <a:pt x="25141" y="0"/>
                      <a:pt x="34812" y="9670"/>
                      <a:pt x="34812" y="21600"/>
                    </a:cubicBezTo>
                    <a:cubicBezTo>
                      <a:pt x="34812" y="21835"/>
                      <a:pt x="34808" y="22070"/>
                      <a:pt x="34800" y="22304"/>
                    </a:cubicBezTo>
                  </a:path>
                  <a:path w="34812" h="22305" stroke="0" extrusionOk="0">
                    <a:moveTo>
                      <a:pt x="-1" y="4511"/>
                    </a:moveTo>
                    <a:cubicBezTo>
                      <a:pt x="3783" y="1586"/>
                      <a:pt x="8429" y="-1"/>
                      <a:pt x="13212" y="0"/>
                    </a:cubicBezTo>
                    <a:cubicBezTo>
                      <a:pt x="25141" y="0"/>
                      <a:pt x="34812" y="9670"/>
                      <a:pt x="34812" y="21600"/>
                    </a:cubicBezTo>
                    <a:cubicBezTo>
                      <a:pt x="34812" y="21835"/>
                      <a:pt x="34808" y="22070"/>
                      <a:pt x="34800" y="22304"/>
                    </a:cubicBezTo>
                    <a:lnTo>
                      <a:pt x="13212" y="21600"/>
                    </a:lnTo>
                    <a:lnTo>
                      <a:pt x="-1" y="4511"/>
                    </a:lnTo>
                    <a:close/>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2" name="Freeform 127">
                <a:extLst>
                  <a:ext uri="{FF2B5EF4-FFF2-40B4-BE49-F238E27FC236}">
                    <a16:creationId xmlns:a16="http://schemas.microsoft.com/office/drawing/2014/main" id="{0810B709-E777-BA42-3C08-6C7184B02D9D}"/>
                  </a:ext>
                </a:extLst>
              </p:cNvPr>
              <p:cNvSpPr>
                <a:spLocks/>
              </p:cNvSpPr>
              <p:nvPr/>
            </p:nvSpPr>
            <p:spPr bwMode="hidden">
              <a:xfrm>
                <a:off x="3301" y="2635"/>
                <a:ext cx="485" cy="1479"/>
              </a:xfrm>
              <a:custGeom>
                <a:avLst/>
                <a:gdLst>
                  <a:gd name="T0" fmla="*/ 0 w 776"/>
                  <a:gd name="T1" fmla="*/ 1 h 2368"/>
                  <a:gd name="T2" fmla="*/ 1 w 776"/>
                  <a:gd name="T3" fmla="*/ 1 h 2368"/>
                  <a:gd name="T4" fmla="*/ 1 w 776"/>
                  <a:gd name="T5" fmla="*/ 1 h 2368"/>
                  <a:gd name="T6" fmla="*/ 1 w 776"/>
                  <a:gd name="T7" fmla="*/ 1 h 2368"/>
                  <a:gd name="T8" fmla="*/ 1 w 776"/>
                  <a:gd name="T9" fmla="*/ 1 h 2368"/>
                  <a:gd name="T10" fmla="*/ 1 w 776"/>
                  <a:gd name="T11" fmla="*/ 1 h 2368"/>
                  <a:gd name="T12" fmla="*/ 1 w 776"/>
                  <a:gd name="T13" fmla="*/ 1 h 2368"/>
                  <a:gd name="T14" fmla="*/ 1 w 776"/>
                  <a:gd name="T15" fmla="*/ 1 h 2368"/>
                  <a:gd name="T16" fmla="*/ 1 w 776"/>
                  <a:gd name="T17" fmla="*/ 1 h 2368"/>
                  <a:gd name="T18" fmla="*/ 1 w 776"/>
                  <a:gd name="T19" fmla="*/ 1 h 2368"/>
                  <a:gd name="T20" fmla="*/ 1 w 776"/>
                  <a:gd name="T21" fmla="*/ 1 h 2368"/>
                  <a:gd name="T22" fmla="*/ 1 w 776"/>
                  <a:gd name="T23" fmla="*/ 1 h 2368"/>
                  <a:gd name="T24" fmla="*/ 1 w 776"/>
                  <a:gd name="T25" fmla="*/ 1 h 2368"/>
                  <a:gd name="T26" fmla="*/ 1 w 776"/>
                  <a:gd name="T27" fmla="*/ 1 h 2368"/>
                  <a:gd name="T28" fmla="*/ 1 w 776"/>
                  <a:gd name="T29" fmla="*/ 1 h 2368"/>
                  <a:gd name="T30" fmla="*/ 1 w 776"/>
                  <a:gd name="T31" fmla="*/ 1 h 2368"/>
                  <a:gd name="T32" fmla="*/ 1 w 776"/>
                  <a:gd name="T33" fmla="*/ 1 h 2368"/>
                  <a:gd name="T34" fmla="*/ 1 w 776"/>
                  <a:gd name="T35" fmla="*/ 1 h 2368"/>
                  <a:gd name="T36" fmla="*/ 1 w 776"/>
                  <a:gd name="T37" fmla="*/ 1 h 2368"/>
                  <a:gd name="T38" fmla="*/ 1 w 776"/>
                  <a:gd name="T39" fmla="*/ 1 h 2368"/>
                  <a:gd name="T40" fmla="*/ 1 w 776"/>
                  <a:gd name="T41" fmla="*/ 1 h 2368"/>
                  <a:gd name="T42" fmla="*/ 1 w 776"/>
                  <a:gd name="T43" fmla="*/ 1 h 2368"/>
                  <a:gd name="T44" fmla="*/ 1 w 776"/>
                  <a:gd name="T45" fmla="*/ 1 h 2368"/>
                  <a:gd name="T46" fmla="*/ 1 w 776"/>
                  <a:gd name="T47" fmla="*/ 1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3" name="Freeform 128">
                <a:extLst>
                  <a:ext uri="{FF2B5EF4-FFF2-40B4-BE49-F238E27FC236}">
                    <a16:creationId xmlns:a16="http://schemas.microsoft.com/office/drawing/2014/main" id="{9A02A277-4F3C-A89D-2144-8222922BE7ED}"/>
                  </a:ext>
                </a:extLst>
              </p:cNvPr>
              <p:cNvSpPr>
                <a:spLocks/>
              </p:cNvSpPr>
              <p:nvPr/>
            </p:nvSpPr>
            <p:spPr bwMode="hidden">
              <a:xfrm rot="19660755" flipV="1">
                <a:off x="2546" y="2150"/>
                <a:ext cx="442" cy="837"/>
              </a:xfrm>
              <a:custGeom>
                <a:avLst/>
                <a:gdLst>
                  <a:gd name="T0" fmla="*/ 0 w 776"/>
                  <a:gd name="T1" fmla="*/ 0 h 2368"/>
                  <a:gd name="T2" fmla="*/ 1 w 776"/>
                  <a:gd name="T3" fmla="*/ 0 h 2368"/>
                  <a:gd name="T4" fmla="*/ 1 w 776"/>
                  <a:gd name="T5" fmla="*/ 0 h 2368"/>
                  <a:gd name="T6" fmla="*/ 1 w 776"/>
                  <a:gd name="T7" fmla="*/ 0 h 2368"/>
                  <a:gd name="T8" fmla="*/ 1 w 776"/>
                  <a:gd name="T9" fmla="*/ 0 h 2368"/>
                  <a:gd name="T10" fmla="*/ 1 w 776"/>
                  <a:gd name="T11" fmla="*/ 0 h 2368"/>
                  <a:gd name="T12" fmla="*/ 1 w 776"/>
                  <a:gd name="T13" fmla="*/ 0 h 2368"/>
                  <a:gd name="T14" fmla="*/ 1 w 776"/>
                  <a:gd name="T15" fmla="*/ 0 h 2368"/>
                  <a:gd name="T16" fmla="*/ 1 w 776"/>
                  <a:gd name="T17" fmla="*/ 0 h 2368"/>
                  <a:gd name="T18" fmla="*/ 1 w 776"/>
                  <a:gd name="T19" fmla="*/ 0 h 2368"/>
                  <a:gd name="T20" fmla="*/ 1 w 776"/>
                  <a:gd name="T21" fmla="*/ 0 h 2368"/>
                  <a:gd name="T22" fmla="*/ 1 w 776"/>
                  <a:gd name="T23" fmla="*/ 0 h 2368"/>
                  <a:gd name="T24" fmla="*/ 1 w 776"/>
                  <a:gd name="T25" fmla="*/ 0 h 2368"/>
                  <a:gd name="T26" fmla="*/ 1 w 776"/>
                  <a:gd name="T27" fmla="*/ 0 h 2368"/>
                  <a:gd name="T28" fmla="*/ 1 w 776"/>
                  <a:gd name="T29" fmla="*/ 0 h 2368"/>
                  <a:gd name="T30" fmla="*/ 1 w 776"/>
                  <a:gd name="T31" fmla="*/ 0 h 2368"/>
                  <a:gd name="T32" fmla="*/ 1 w 776"/>
                  <a:gd name="T33" fmla="*/ 0 h 2368"/>
                  <a:gd name="T34" fmla="*/ 1 w 776"/>
                  <a:gd name="T35" fmla="*/ 0 h 2368"/>
                  <a:gd name="T36" fmla="*/ 1 w 776"/>
                  <a:gd name="T37" fmla="*/ 0 h 2368"/>
                  <a:gd name="T38" fmla="*/ 1 w 776"/>
                  <a:gd name="T39" fmla="*/ 0 h 2368"/>
                  <a:gd name="T40" fmla="*/ 1 w 776"/>
                  <a:gd name="T41" fmla="*/ 0 h 2368"/>
                  <a:gd name="T42" fmla="*/ 1 w 776"/>
                  <a:gd name="T43" fmla="*/ 0 h 2368"/>
                  <a:gd name="T44" fmla="*/ 1 w 776"/>
                  <a:gd name="T45" fmla="*/ 0 h 2368"/>
                  <a:gd name="T46" fmla="*/ 1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4" name="Freeform 129">
                <a:extLst>
                  <a:ext uri="{FF2B5EF4-FFF2-40B4-BE49-F238E27FC236}">
                    <a16:creationId xmlns:a16="http://schemas.microsoft.com/office/drawing/2014/main" id="{41089538-3648-E2AB-22D1-B27B465A21DD}"/>
                  </a:ext>
                </a:extLst>
              </p:cNvPr>
              <p:cNvSpPr>
                <a:spLocks/>
              </p:cNvSpPr>
              <p:nvPr/>
            </p:nvSpPr>
            <p:spPr bwMode="hidden">
              <a:xfrm flipH="1">
                <a:off x="489" y="2504"/>
                <a:ext cx="1085" cy="1524"/>
              </a:xfrm>
              <a:custGeom>
                <a:avLst/>
                <a:gdLst>
                  <a:gd name="T0" fmla="*/ 0 w 776"/>
                  <a:gd name="T1" fmla="*/ 1 h 2368"/>
                  <a:gd name="T2" fmla="*/ 100326 w 776"/>
                  <a:gd name="T3" fmla="*/ 1 h 2368"/>
                  <a:gd name="T4" fmla="*/ 39801 w 776"/>
                  <a:gd name="T5" fmla="*/ 1 h 2368"/>
                  <a:gd name="T6" fmla="*/ 140275 w 776"/>
                  <a:gd name="T7" fmla="*/ 1 h 2368"/>
                  <a:gd name="T8" fmla="*/ 80010 w 776"/>
                  <a:gd name="T9" fmla="*/ 1 h 2368"/>
                  <a:gd name="T10" fmla="*/ 160218 w 776"/>
                  <a:gd name="T11" fmla="*/ 1 h 2368"/>
                  <a:gd name="T12" fmla="*/ 120024 w 776"/>
                  <a:gd name="T13" fmla="*/ 1 h 2368"/>
                  <a:gd name="T14" fmla="*/ 200138 w 776"/>
                  <a:gd name="T15" fmla="*/ 1 h 2368"/>
                  <a:gd name="T16" fmla="*/ 160218 w 776"/>
                  <a:gd name="T17" fmla="*/ 1 h 2368"/>
                  <a:gd name="T18" fmla="*/ 220275 w 776"/>
                  <a:gd name="T19" fmla="*/ 1 h 2368"/>
                  <a:gd name="T20" fmla="*/ 200138 w 776"/>
                  <a:gd name="T21" fmla="*/ 1 h 2368"/>
                  <a:gd name="T22" fmla="*/ 240149 w 776"/>
                  <a:gd name="T23" fmla="*/ 1 h 2368"/>
                  <a:gd name="T24" fmla="*/ 240149 w 776"/>
                  <a:gd name="T25" fmla="*/ 1 h 2368"/>
                  <a:gd name="T26" fmla="*/ 280249 w 776"/>
                  <a:gd name="T27" fmla="*/ 1 h 2368"/>
                  <a:gd name="T28" fmla="*/ 260076 w 776"/>
                  <a:gd name="T29" fmla="*/ 1 h 2368"/>
                  <a:gd name="T30" fmla="*/ 300415 w 776"/>
                  <a:gd name="T31" fmla="*/ 1 h 2368"/>
                  <a:gd name="T32" fmla="*/ 280249 w 776"/>
                  <a:gd name="T33" fmla="*/ 1 h 2368"/>
                  <a:gd name="T34" fmla="*/ 300415 w 776"/>
                  <a:gd name="T35" fmla="*/ 1 h 2368"/>
                  <a:gd name="T36" fmla="*/ 280249 w 776"/>
                  <a:gd name="T37" fmla="*/ 1 h 2368"/>
                  <a:gd name="T38" fmla="*/ 320454 w 776"/>
                  <a:gd name="T39" fmla="*/ 1 h 2368"/>
                  <a:gd name="T40" fmla="*/ 300415 w 776"/>
                  <a:gd name="T41" fmla="*/ 1 h 2368"/>
                  <a:gd name="T42" fmla="*/ 320454 w 776"/>
                  <a:gd name="T43" fmla="*/ 1 h 2368"/>
                  <a:gd name="T44" fmla="*/ 300415 w 776"/>
                  <a:gd name="T45" fmla="*/ 1 h 2368"/>
                  <a:gd name="T46" fmla="*/ 320454 w 776"/>
                  <a:gd name="T47" fmla="*/ 1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5" name="Freeform 130">
                <a:extLst>
                  <a:ext uri="{FF2B5EF4-FFF2-40B4-BE49-F238E27FC236}">
                    <a16:creationId xmlns:a16="http://schemas.microsoft.com/office/drawing/2014/main" id="{55D5CA54-18BD-E440-8C6C-3E441F603C0D}"/>
                  </a:ext>
                </a:extLst>
              </p:cNvPr>
              <p:cNvSpPr>
                <a:spLocks/>
              </p:cNvSpPr>
              <p:nvPr/>
            </p:nvSpPr>
            <p:spPr bwMode="hidden">
              <a:xfrm flipH="1">
                <a:off x="1000" y="893"/>
                <a:ext cx="696" cy="1524"/>
              </a:xfrm>
              <a:custGeom>
                <a:avLst/>
                <a:gdLst>
                  <a:gd name="T0" fmla="*/ 0 w 776"/>
                  <a:gd name="T1" fmla="*/ 1 h 2368"/>
                  <a:gd name="T2" fmla="*/ 34 w 776"/>
                  <a:gd name="T3" fmla="*/ 1 h 2368"/>
                  <a:gd name="T4" fmla="*/ 13 w 776"/>
                  <a:gd name="T5" fmla="*/ 1 h 2368"/>
                  <a:gd name="T6" fmla="*/ 48 w 776"/>
                  <a:gd name="T7" fmla="*/ 1 h 2368"/>
                  <a:gd name="T8" fmla="*/ 27 w 776"/>
                  <a:gd name="T9" fmla="*/ 1 h 2368"/>
                  <a:gd name="T10" fmla="*/ 53 w 776"/>
                  <a:gd name="T11" fmla="*/ 1 h 2368"/>
                  <a:gd name="T12" fmla="*/ 41 w 776"/>
                  <a:gd name="T13" fmla="*/ 1 h 2368"/>
                  <a:gd name="T14" fmla="*/ 66 w 776"/>
                  <a:gd name="T15" fmla="*/ 1 h 2368"/>
                  <a:gd name="T16" fmla="*/ 53 w 776"/>
                  <a:gd name="T17" fmla="*/ 1 h 2368"/>
                  <a:gd name="T18" fmla="*/ 74 w 776"/>
                  <a:gd name="T19" fmla="*/ 1 h 2368"/>
                  <a:gd name="T20" fmla="*/ 66 w 776"/>
                  <a:gd name="T21" fmla="*/ 1 h 2368"/>
                  <a:gd name="T22" fmla="*/ 82 w 776"/>
                  <a:gd name="T23" fmla="*/ 1 h 2368"/>
                  <a:gd name="T24" fmla="*/ 82 w 776"/>
                  <a:gd name="T25" fmla="*/ 1 h 2368"/>
                  <a:gd name="T26" fmla="*/ 95 w 776"/>
                  <a:gd name="T27" fmla="*/ 1 h 2368"/>
                  <a:gd name="T28" fmla="*/ 88 w 776"/>
                  <a:gd name="T29" fmla="*/ 1 h 2368"/>
                  <a:gd name="T30" fmla="*/ 101 w 776"/>
                  <a:gd name="T31" fmla="*/ 1 h 2368"/>
                  <a:gd name="T32" fmla="*/ 95 w 776"/>
                  <a:gd name="T33" fmla="*/ 1 h 2368"/>
                  <a:gd name="T34" fmla="*/ 101 w 776"/>
                  <a:gd name="T35" fmla="*/ 1 h 2368"/>
                  <a:gd name="T36" fmla="*/ 95 w 776"/>
                  <a:gd name="T37" fmla="*/ 1 h 2368"/>
                  <a:gd name="T38" fmla="*/ 109 w 776"/>
                  <a:gd name="T39" fmla="*/ 1 h 2368"/>
                  <a:gd name="T40" fmla="*/ 101 w 776"/>
                  <a:gd name="T41" fmla="*/ 1 h 2368"/>
                  <a:gd name="T42" fmla="*/ 109 w 776"/>
                  <a:gd name="T43" fmla="*/ 1 h 2368"/>
                  <a:gd name="T44" fmla="*/ 101 w 776"/>
                  <a:gd name="T45" fmla="*/ 1 h 2368"/>
                  <a:gd name="T46" fmla="*/ 109 w 776"/>
                  <a:gd name="T47" fmla="*/ 1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6" name="Freeform 131">
                <a:extLst>
                  <a:ext uri="{FF2B5EF4-FFF2-40B4-BE49-F238E27FC236}">
                    <a16:creationId xmlns:a16="http://schemas.microsoft.com/office/drawing/2014/main" id="{BE849D88-3DB4-4D1E-9074-9DE7650D2D15}"/>
                  </a:ext>
                </a:extLst>
              </p:cNvPr>
              <p:cNvSpPr>
                <a:spLocks/>
              </p:cNvSpPr>
              <p:nvPr/>
            </p:nvSpPr>
            <p:spPr bwMode="hidden">
              <a:xfrm>
                <a:off x="4401" y="2280"/>
                <a:ext cx="1007" cy="1601"/>
              </a:xfrm>
              <a:custGeom>
                <a:avLst/>
                <a:gdLst>
                  <a:gd name="T0" fmla="*/ 0 w 776"/>
                  <a:gd name="T1" fmla="*/ 1 h 2368"/>
                  <a:gd name="T2" fmla="*/ 26112 w 776"/>
                  <a:gd name="T3" fmla="*/ 1 h 2368"/>
                  <a:gd name="T4" fmla="*/ 10471 w 776"/>
                  <a:gd name="T5" fmla="*/ 1 h 2368"/>
                  <a:gd name="T6" fmla="*/ 36543 w 776"/>
                  <a:gd name="T7" fmla="*/ 1 h 2368"/>
                  <a:gd name="T8" fmla="*/ 20890 w 776"/>
                  <a:gd name="T9" fmla="*/ 1 h 2368"/>
                  <a:gd name="T10" fmla="*/ 41755 w 776"/>
                  <a:gd name="T11" fmla="*/ 1 h 2368"/>
                  <a:gd name="T12" fmla="*/ 31334 w 776"/>
                  <a:gd name="T13" fmla="*/ 1 h 2368"/>
                  <a:gd name="T14" fmla="*/ 52267 w 776"/>
                  <a:gd name="T15" fmla="*/ 1 h 2368"/>
                  <a:gd name="T16" fmla="*/ 41755 w 776"/>
                  <a:gd name="T17" fmla="*/ 1 h 2368"/>
                  <a:gd name="T18" fmla="*/ 57539 w 776"/>
                  <a:gd name="T19" fmla="*/ 1 h 2368"/>
                  <a:gd name="T20" fmla="*/ 52267 w 776"/>
                  <a:gd name="T21" fmla="*/ 1 h 2368"/>
                  <a:gd name="T22" fmla="*/ 62642 w 776"/>
                  <a:gd name="T23" fmla="*/ 1 h 2368"/>
                  <a:gd name="T24" fmla="*/ 62642 w 776"/>
                  <a:gd name="T25" fmla="*/ 1 h 2368"/>
                  <a:gd name="T26" fmla="*/ 73187 w 776"/>
                  <a:gd name="T27" fmla="*/ 1 h 2368"/>
                  <a:gd name="T28" fmla="*/ 67969 w 776"/>
                  <a:gd name="T29" fmla="*/ 1 h 2368"/>
                  <a:gd name="T30" fmla="*/ 78393 w 776"/>
                  <a:gd name="T31" fmla="*/ 1 h 2368"/>
                  <a:gd name="T32" fmla="*/ 73187 w 776"/>
                  <a:gd name="T33" fmla="*/ 1 h 2368"/>
                  <a:gd name="T34" fmla="*/ 78393 w 776"/>
                  <a:gd name="T35" fmla="*/ 1 h 2368"/>
                  <a:gd name="T36" fmla="*/ 73187 w 776"/>
                  <a:gd name="T37" fmla="*/ 1 h 2368"/>
                  <a:gd name="T38" fmla="*/ 83689 w 776"/>
                  <a:gd name="T39" fmla="*/ 1 h 2368"/>
                  <a:gd name="T40" fmla="*/ 78393 w 776"/>
                  <a:gd name="T41" fmla="*/ 1 h 2368"/>
                  <a:gd name="T42" fmla="*/ 83689 w 776"/>
                  <a:gd name="T43" fmla="*/ 2 h 2368"/>
                  <a:gd name="T44" fmla="*/ 78393 w 776"/>
                  <a:gd name="T45" fmla="*/ 2 h 2368"/>
                  <a:gd name="T46" fmla="*/ 83689 w 776"/>
                  <a:gd name="T47" fmla="*/ 2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7" name="Freeform 132">
                <a:extLst>
                  <a:ext uri="{FF2B5EF4-FFF2-40B4-BE49-F238E27FC236}">
                    <a16:creationId xmlns:a16="http://schemas.microsoft.com/office/drawing/2014/main" id="{5F2F08AF-D6AF-FCA9-9FA5-3282253B3B76}"/>
                  </a:ext>
                </a:extLst>
              </p:cNvPr>
              <p:cNvSpPr>
                <a:spLocks/>
              </p:cNvSpPr>
              <p:nvPr/>
            </p:nvSpPr>
            <p:spPr bwMode="hidden">
              <a:xfrm>
                <a:off x="3878" y="1470"/>
                <a:ext cx="1518" cy="1067"/>
              </a:xfrm>
              <a:custGeom>
                <a:avLst/>
                <a:gdLst>
                  <a:gd name="T0" fmla="*/ 0 w 776"/>
                  <a:gd name="T1" fmla="*/ 0 h 2368"/>
                  <a:gd name="T2" fmla="*/ 42160245 w 776"/>
                  <a:gd name="T3" fmla="*/ 0 h 2368"/>
                  <a:gd name="T4" fmla="*/ 16914695 w 776"/>
                  <a:gd name="T5" fmla="*/ 0 h 2368"/>
                  <a:gd name="T6" fmla="*/ 59092976 w 776"/>
                  <a:gd name="T7" fmla="*/ 0 h 2368"/>
                  <a:gd name="T8" fmla="*/ 33852114 w 776"/>
                  <a:gd name="T9" fmla="*/ 0 h 2368"/>
                  <a:gd name="T10" fmla="*/ 67551945 w 776"/>
                  <a:gd name="T11" fmla="*/ 0 h 2368"/>
                  <a:gd name="T12" fmla="*/ 50630435 w 776"/>
                  <a:gd name="T13" fmla="*/ 0 h 2368"/>
                  <a:gd name="T14" fmla="*/ 84479652 w 776"/>
                  <a:gd name="T15" fmla="*/ 0 h 2368"/>
                  <a:gd name="T16" fmla="*/ 67551945 w 776"/>
                  <a:gd name="T17" fmla="*/ 0 h 2368"/>
                  <a:gd name="T18" fmla="*/ 92913335 w 776"/>
                  <a:gd name="T19" fmla="*/ 0 h 2368"/>
                  <a:gd name="T20" fmla="*/ 84479652 w 776"/>
                  <a:gd name="T21" fmla="*/ 0 h 2368"/>
                  <a:gd name="T22" fmla="*/ 101372003 w 776"/>
                  <a:gd name="T23" fmla="*/ 0 h 2368"/>
                  <a:gd name="T24" fmla="*/ 101372003 w 776"/>
                  <a:gd name="T25" fmla="*/ 0 h 2368"/>
                  <a:gd name="T26" fmla="*/ 118256292 w 776"/>
                  <a:gd name="T27" fmla="*/ 0 h 2368"/>
                  <a:gd name="T28" fmla="*/ 109831023 w 776"/>
                  <a:gd name="T29" fmla="*/ 0 h 2368"/>
                  <a:gd name="T30" fmla="*/ 126617671 w 776"/>
                  <a:gd name="T31" fmla="*/ 0 h 2368"/>
                  <a:gd name="T32" fmla="*/ 118256292 w 776"/>
                  <a:gd name="T33" fmla="*/ 0 h 2368"/>
                  <a:gd name="T34" fmla="*/ 126617671 w 776"/>
                  <a:gd name="T35" fmla="*/ 0 h 2368"/>
                  <a:gd name="T36" fmla="*/ 118256292 w 776"/>
                  <a:gd name="T37" fmla="*/ 0 h 2368"/>
                  <a:gd name="T38" fmla="*/ 135073221 w 776"/>
                  <a:gd name="T39" fmla="*/ 0 h 2368"/>
                  <a:gd name="T40" fmla="*/ 126617671 w 776"/>
                  <a:gd name="T41" fmla="*/ 0 h 2368"/>
                  <a:gd name="T42" fmla="*/ 135073221 w 776"/>
                  <a:gd name="T43" fmla="*/ 0 h 2368"/>
                  <a:gd name="T44" fmla="*/ 126617671 w 776"/>
                  <a:gd name="T45" fmla="*/ 0 h 2368"/>
                  <a:gd name="T46" fmla="*/ 135073221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8" name="Freeform 133">
                <a:extLst>
                  <a:ext uri="{FF2B5EF4-FFF2-40B4-BE49-F238E27FC236}">
                    <a16:creationId xmlns:a16="http://schemas.microsoft.com/office/drawing/2014/main" id="{14AA8131-A14D-56B1-F306-40859AE943F2}"/>
                  </a:ext>
                </a:extLst>
              </p:cNvPr>
              <p:cNvSpPr>
                <a:spLocks/>
              </p:cNvSpPr>
              <p:nvPr/>
            </p:nvSpPr>
            <p:spPr bwMode="hidden">
              <a:xfrm>
                <a:off x="3934" y="337"/>
                <a:ext cx="663" cy="1434"/>
              </a:xfrm>
              <a:custGeom>
                <a:avLst/>
                <a:gdLst>
                  <a:gd name="T0" fmla="*/ 0 w 776"/>
                  <a:gd name="T1" fmla="*/ 1 h 2368"/>
                  <a:gd name="T2" fmla="*/ 14 w 776"/>
                  <a:gd name="T3" fmla="*/ 1 h 2368"/>
                  <a:gd name="T4" fmla="*/ 6 w 776"/>
                  <a:gd name="T5" fmla="*/ 1 h 2368"/>
                  <a:gd name="T6" fmla="*/ 20 w 776"/>
                  <a:gd name="T7" fmla="*/ 1 h 2368"/>
                  <a:gd name="T8" fmla="*/ 11 w 776"/>
                  <a:gd name="T9" fmla="*/ 1 h 2368"/>
                  <a:gd name="T10" fmla="*/ 22 w 776"/>
                  <a:gd name="T11" fmla="*/ 1 h 2368"/>
                  <a:gd name="T12" fmla="*/ 17 w 776"/>
                  <a:gd name="T13" fmla="*/ 1 h 2368"/>
                  <a:gd name="T14" fmla="*/ 27 w 776"/>
                  <a:gd name="T15" fmla="*/ 1 h 2368"/>
                  <a:gd name="T16" fmla="*/ 22 w 776"/>
                  <a:gd name="T17" fmla="*/ 1 h 2368"/>
                  <a:gd name="T18" fmla="*/ 31 w 776"/>
                  <a:gd name="T19" fmla="*/ 1 h 2368"/>
                  <a:gd name="T20" fmla="*/ 27 w 776"/>
                  <a:gd name="T21" fmla="*/ 1 h 2368"/>
                  <a:gd name="T22" fmla="*/ 33 w 776"/>
                  <a:gd name="T23" fmla="*/ 1 h 2368"/>
                  <a:gd name="T24" fmla="*/ 33 w 776"/>
                  <a:gd name="T25" fmla="*/ 1 h 2368"/>
                  <a:gd name="T26" fmla="*/ 39 w 776"/>
                  <a:gd name="T27" fmla="*/ 1 h 2368"/>
                  <a:gd name="T28" fmla="*/ 37 w 776"/>
                  <a:gd name="T29" fmla="*/ 1 h 2368"/>
                  <a:gd name="T30" fmla="*/ 42 w 776"/>
                  <a:gd name="T31" fmla="*/ 1 h 2368"/>
                  <a:gd name="T32" fmla="*/ 39 w 776"/>
                  <a:gd name="T33" fmla="*/ 1 h 2368"/>
                  <a:gd name="T34" fmla="*/ 42 w 776"/>
                  <a:gd name="T35" fmla="*/ 1 h 2368"/>
                  <a:gd name="T36" fmla="*/ 39 w 776"/>
                  <a:gd name="T37" fmla="*/ 1 h 2368"/>
                  <a:gd name="T38" fmla="*/ 45 w 776"/>
                  <a:gd name="T39" fmla="*/ 1 h 2368"/>
                  <a:gd name="T40" fmla="*/ 42 w 776"/>
                  <a:gd name="T41" fmla="*/ 1 h 2368"/>
                  <a:gd name="T42" fmla="*/ 45 w 776"/>
                  <a:gd name="T43" fmla="*/ 1 h 2368"/>
                  <a:gd name="T44" fmla="*/ 42 w 776"/>
                  <a:gd name="T45" fmla="*/ 1 h 2368"/>
                  <a:gd name="T46" fmla="*/ 45 w 776"/>
                  <a:gd name="T47" fmla="*/ 1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9" name="Freeform 134">
                <a:extLst>
                  <a:ext uri="{FF2B5EF4-FFF2-40B4-BE49-F238E27FC236}">
                    <a16:creationId xmlns:a16="http://schemas.microsoft.com/office/drawing/2014/main" id="{DD82297B-0568-47A8-DA5E-CAFC8F5F7645}"/>
                  </a:ext>
                </a:extLst>
              </p:cNvPr>
              <p:cNvSpPr>
                <a:spLocks/>
              </p:cNvSpPr>
              <p:nvPr/>
            </p:nvSpPr>
            <p:spPr bwMode="hidden">
              <a:xfrm rot="1346631" flipH="1">
                <a:off x="1702" y="1506"/>
                <a:ext cx="442" cy="837"/>
              </a:xfrm>
              <a:custGeom>
                <a:avLst/>
                <a:gdLst>
                  <a:gd name="T0" fmla="*/ 0 w 776"/>
                  <a:gd name="T1" fmla="*/ 0 h 2368"/>
                  <a:gd name="T2" fmla="*/ 1 w 776"/>
                  <a:gd name="T3" fmla="*/ 0 h 2368"/>
                  <a:gd name="T4" fmla="*/ 1 w 776"/>
                  <a:gd name="T5" fmla="*/ 0 h 2368"/>
                  <a:gd name="T6" fmla="*/ 1 w 776"/>
                  <a:gd name="T7" fmla="*/ 0 h 2368"/>
                  <a:gd name="T8" fmla="*/ 1 w 776"/>
                  <a:gd name="T9" fmla="*/ 0 h 2368"/>
                  <a:gd name="T10" fmla="*/ 1 w 776"/>
                  <a:gd name="T11" fmla="*/ 0 h 2368"/>
                  <a:gd name="T12" fmla="*/ 1 w 776"/>
                  <a:gd name="T13" fmla="*/ 0 h 2368"/>
                  <a:gd name="T14" fmla="*/ 1 w 776"/>
                  <a:gd name="T15" fmla="*/ 0 h 2368"/>
                  <a:gd name="T16" fmla="*/ 1 w 776"/>
                  <a:gd name="T17" fmla="*/ 0 h 2368"/>
                  <a:gd name="T18" fmla="*/ 1 w 776"/>
                  <a:gd name="T19" fmla="*/ 0 h 2368"/>
                  <a:gd name="T20" fmla="*/ 1 w 776"/>
                  <a:gd name="T21" fmla="*/ 0 h 2368"/>
                  <a:gd name="T22" fmla="*/ 1 w 776"/>
                  <a:gd name="T23" fmla="*/ 0 h 2368"/>
                  <a:gd name="T24" fmla="*/ 1 w 776"/>
                  <a:gd name="T25" fmla="*/ 0 h 2368"/>
                  <a:gd name="T26" fmla="*/ 1 w 776"/>
                  <a:gd name="T27" fmla="*/ 0 h 2368"/>
                  <a:gd name="T28" fmla="*/ 1 w 776"/>
                  <a:gd name="T29" fmla="*/ 0 h 2368"/>
                  <a:gd name="T30" fmla="*/ 1 w 776"/>
                  <a:gd name="T31" fmla="*/ 0 h 2368"/>
                  <a:gd name="T32" fmla="*/ 1 w 776"/>
                  <a:gd name="T33" fmla="*/ 0 h 2368"/>
                  <a:gd name="T34" fmla="*/ 1 w 776"/>
                  <a:gd name="T35" fmla="*/ 0 h 2368"/>
                  <a:gd name="T36" fmla="*/ 1 w 776"/>
                  <a:gd name="T37" fmla="*/ 0 h 2368"/>
                  <a:gd name="T38" fmla="*/ 1 w 776"/>
                  <a:gd name="T39" fmla="*/ 0 h 2368"/>
                  <a:gd name="T40" fmla="*/ 1 w 776"/>
                  <a:gd name="T41" fmla="*/ 0 h 2368"/>
                  <a:gd name="T42" fmla="*/ 1 w 776"/>
                  <a:gd name="T43" fmla="*/ 0 h 2368"/>
                  <a:gd name="T44" fmla="*/ 1 w 776"/>
                  <a:gd name="T45" fmla="*/ 0 h 2368"/>
                  <a:gd name="T46" fmla="*/ 1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sp>
        <p:nvSpPr>
          <p:cNvPr id="739463" name="Rectangle 135"/>
          <p:cNvSpPr>
            <a:spLocks noGrp="1" noChangeArrowheads="1"/>
          </p:cNvSpPr>
          <p:nvPr>
            <p:ph type="ctrTitle" sz="quarter"/>
          </p:nvPr>
        </p:nvSpPr>
        <p:spPr>
          <a:xfrm>
            <a:off x="685800" y="1827213"/>
            <a:ext cx="7772400" cy="1627187"/>
          </a:xfrm>
        </p:spPr>
        <p:txBody>
          <a:bodyPr/>
          <a:lstStyle>
            <a:lvl1pPr>
              <a:defRPr/>
            </a:lvl1pPr>
          </a:lstStyle>
          <a:p>
            <a:pPr lvl="0"/>
            <a:r>
              <a:rPr lang="en-US" noProof="0"/>
              <a:t>Click to edit Master title style</a:t>
            </a:r>
          </a:p>
        </p:txBody>
      </p:sp>
      <p:sp>
        <p:nvSpPr>
          <p:cNvPr id="739464" name="Rectangle 136"/>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pPr lvl="0"/>
            <a:r>
              <a:rPr lang="en-US" noProof="0"/>
              <a:t>Click to edit Master subtitle style</a:t>
            </a:r>
          </a:p>
        </p:txBody>
      </p:sp>
      <p:sp>
        <p:nvSpPr>
          <p:cNvPr id="739529" name="Rectangle 137">
            <a:extLst>
              <a:ext uri="{FF2B5EF4-FFF2-40B4-BE49-F238E27FC236}">
                <a16:creationId xmlns:a16="http://schemas.microsoft.com/office/drawing/2014/main" id="{8DE17AD9-8D76-D1AB-EA89-EDC3C4C1D85A}"/>
              </a:ext>
            </a:extLst>
          </p:cNvPr>
          <p:cNvSpPr>
            <a:spLocks noGrp="1" noChangeArrowheads="1"/>
          </p:cNvSpPr>
          <p:nvPr>
            <p:ph type="dt" sz="quarter" idx="10"/>
          </p:nvPr>
        </p:nvSpPr>
        <p:spPr/>
        <p:txBody>
          <a:bodyPr/>
          <a:lstStyle>
            <a:lvl1pPr>
              <a:defRPr/>
            </a:lvl1pPr>
          </a:lstStyle>
          <a:p>
            <a:pPr>
              <a:defRPr/>
            </a:pPr>
            <a:fld id="{4B516153-D079-4CCA-A484-7567BA9F7269}" type="datetime1">
              <a:rPr lang="en-US"/>
              <a:pPr>
                <a:defRPr/>
              </a:pPr>
              <a:t>1/29/2025</a:t>
            </a:fld>
            <a:endParaRPr lang="en-US"/>
          </a:p>
        </p:txBody>
      </p:sp>
      <p:sp>
        <p:nvSpPr>
          <p:cNvPr id="739530" name="Rectangle 138">
            <a:extLst>
              <a:ext uri="{FF2B5EF4-FFF2-40B4-BE49-F238E27FC236}">
                <a16:creationId xmlns:a16="http://schemas.microsoft.com/office/drawing/2014/main" id="{79B1F886-60CE-DB0D-62F3-C7D0515F3B9F}"/>
              </a:ext>
            </a:extLst>
          </p:cNvPr>
          <p:cNvSpPr>
            <a:spLocks noGrp="1" noChangeArrowheads="1"/>
          </p:cNvSpPr>
          <p:nvPr>
            <p:ph type="ftr" sz="quarter" idx="11"/>
          </p:nvPr>
        </p:nvSpPr>
        <p:spPr/>
        <p:txBody>
          <a:bodyPr/>
          <a:lstStyle>
            <a:lvl1pPr>
              <a:defRPr/>
            </a:lvl1pPr>
          </a:lstStyle>
          <a:p>
            <a:pPr>
              <a:defRPr/>
            </a:pPr>
            <a:endParaRPr lang="en-US"/>
          </a:p>
        </p:txBody>
      </p:sp>
      <p:sp>
        <p:nvSpPr>
          <p:cNvPr id="739531" name="Rectangle 139">
            <a:extLst>
              <a:ext uri="{FF2B5EF4-FFF2-40B4-BE49-F238E27FC236}">
                <a16:creationId xmlns:a16="http://schemas.microsoft.com/office/drawing/2014/main" id="{6DCE7FA0-83FC-07EE-744A-143B9008DB71}"/>
              </a:ext>
            </a:extLst>
          </p:cNvPr>
          <p:cNvSpPr>
            <a:spLocks noGrp="1" noChangeArrowheads="1"/>
          </p:cNvSpPr>
          <p:nvPr>
            <p:ph type="sldNum" sz="quarter" idx="12"/>
          </p:nvPr>
        </p:nvSpPr>
        <p:spPr>
          <a:xfrm>
            <a:off x="7162800" y="6553200"/>
            <a:ext cx="1905000" cy="457200"/>
          </a:xfrm>
        </p:spPr>
        <p:txBody>
          <a:bodyPr/>
          <a:lstStyle>
            <a:lvl1pPr>
              <a:defRPr/>
            </a:lvl1pPr>
          </a:lstStyle>
          <a:p>
            <a:pPr>
              <a:defRPr/>
            </a:pPr>
            <a:fld id="{021F153A-C72F-49ED-AE1B-286C8E882B3B}" type="slidenum">
              <a:rPr lang="en-US" altLang="en-US"/>
              <a:pPr>
                <a:defRPr/>
              </a:pPr>
              <a:t>‹#›</a:t>
            </a:fld>
            <a:endParaRPr lang="en-US" altLang="en-US"/>
          </a:p>
        </p:txBody>
      </p:sp>
    </p:spTree>
    <p:extLst>
      <p:ext uri="{BB962C8B-B14F-4D97-AF65-F5344CB8AC3E}">
        <p14:creationId xmlns:p14="http://schemas.microsoft.com/office/powerpoint/2010/main" val="404679964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39">
            <a:extLst>
              <a:ext uri="{FF2B5EF4-FFF2-40B4-BE49-F238E27FC236}">
                <a16:creationId xmlns:a16="http://schemas.microsoft.com/office/drawing/2014/main" id="{2B15E0D7-5501-D55F-BBA2-08C0410F7DD0}"/>
              </a:ext>
            </a:extLst>
          </p:cNvPr>
          <p:cNvSpPr>
            <a:spLocks noGrp="1" noChangeArrowheads="1"/>
          </p:cNvSpPr>
          <p:nvPr>
            <p:ph type="dt" sz="half" idx="10"/>
          </p:nvPr>
        </p:nvSpPr>
        <p:spPr>
          <a:ln/>
        </p:spPr>
        <p:txBody>
          <a:bodyPr/>
          <a:lstStyle>
            <a:lvl1pPr>
              <a:defRPr/>
            </a:lvl1pPr>
          </a:lstStyle>
          <a:p>
            <a:pPr>
              <a:defRPr/>
            </a:pPr>
            <a:fld id="{9D7D764A-B668-455D-A285-FDD84B7C4060}" type="datetime1">
              <a:rPr lang="en-US"/>
              <a:pPr>
                <a:defRPr/>
              </a:pPr>
              <a:t>1/29/2025</a:t>
            </a:fld>
            <a:endParaRPr lang="en-US"/>
          </a:p>
        </p:txBody>
      </p:sp>
      <p:sp>
        <p:nvSpPr>
          <p:cNvPr id="5" name="Rectangle 140">
            <a:extLst>
              <a:ext uri="{FF2B5EF4-FFF2-40B4-BE49-F238E27FC236}">
                <a16:creationId xmlns:a16="http://schemas.microsoft.com/office/drawing/2014/main" id="{68D8AC81-6E0A-8EEC-C958-408C12762F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41">
            <a:extLst>
              <a:ext uri="{FF2B5EF4-FFF2-40B4-BE49-F238E27FC236}">
                <a16:creationId xmlns:a16="http://schemas.microsoft.com/office/drawing/2014/main" id="{D87201E5-088D-87D6-1FFF-5DB090CA5E94}"/>
              </a:ext>
            </a:extLst>
          </p:cNvPr>
          <p:cNvSpPr>
            <a:spLocks noGrp="1" noChangeArrowheads="1"/>
          </p:cNvSpPr>
          <p:nvPr>
            <p:ph type="sldNum" sz="quarter" idx="12"/>
          </p:nvPr>
        </p:nvSpPr>
        <p:spPr>
          <a:ln/>
        </p:spPr>
        <p:txBody>
          <a:bodyPr/>
          <a:lstStyle>
            <a:lvl1pPr>
              <a:defRPr/>
            </a:lvl1pPr>
          </a:lstStyle>
          <a:p>
            <a:pPr>
              <a:defRPr/>
            </a:pPr>
            <a:fld id="{E8D27773-F74E-4E0A-963B-EBC3672C8C2B}" type="slidenum">
              <a:rPr lang="en-US" altLang="en-US"/>
              <a:pPr>
                <a:defRPr/>
              </a:pPr>
              <a:t>‹#›</a:t>
            </a:fld>
            <a:endParaRPr lang="en-US" altLang="en-US"/>
          </a:p>
        </p:txBody>
      </p:sp>
    </p:spTree>
    <p:extLst>
      <p:ext uri="{BB962C8B-B14F-4D97-AF65-F5344CB8AC3E}">
        <p14:creationId xmlns:p14="http://schemas.microsoft.com/office/powerpoint/2010/main" val="27078202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858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85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39">
            <a:extLst>
              <a:ext uri="{FF2B5EF4-FFF2-40B4-BE49-F238E27FC236}">
                <a16:creationId xmlns:a16="http://schemas.microsoft.com/office/drawing/2014/main" id="{23897635-268C-87D1-E66A-1242C442D8BD}"/>
              </a:ext>
            </a:extLst>
          </p:cNvPr>
          <p:cNvSpPr>
            <a:spLocks noGrp="1" noChangeArrowheads="1"/>
          </p:cNvSpPr>
          <p:nvPr>
            <p:ph type="dt" sz="half" idx="10"/>
          </p:nvPr>
        </p:nvSpPr>
        <p:spPr>
          <a:ln/>
        </p:spPr>
        <p:txBody>
          <a:bodyPr/>
          <a:lstStyle>
            <a:lvl1pPr>
              <a:defRPr/>
            </a:lvl1pPr>
          </a:lstStyle>
          <a:p>
            <a:pPr>
              <a:defRPr/>
            </a:pPr>
            <a:fld id="{B36C5F6F-28DC-48AA-A132-9CC5F409CDE9}" type="datetime1">
              <a:rPr lang="en-US"/>
              <a:pPr>
                <a:defRPr/>
              </a:pPr>
              <a:t>1/29/2025</a:t>
            </a:fld>
            <a:endParaRPr lang="en-US"/>
          </a:p>
        </p:txBody>
      </p:sp>
      <p:sp>
        <p:nvSpPr>
          <p:cNvPr id="5" name="Rectangle 140">
            <a:extLst>
              <a:ext uri="{FF2B5EF4-FFF2-40B4-BE49-F238E27FC236}">
                <a16:creationId xmlns:a16="http://schemas.microsoft.com/office/drawing/2014/main" id="{2905E88B-A052-BACD-EFE6-94F610192FC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41">
            <a:extLst>
              <a:ext uri="{FF2B5EF4-FFF2-40B4-BE49-F238E27FC236}">
                <a16:creationId xmlns:a16="http://schemas.microsoft.com/office/drawing/2014/main" id="{AAF52FE1-8B09-A37B-40D4-9364D387BA12}"/>
              </a:ext>
            </a:extLst>
          </p:cNvPr>
          <p:cNvSpPr>
            <a:spLocks noGrp="1" noChangeArrowheads="1"/>
          </p:cNvSpPr>
          <p:nvPr>
            <p:ph type="sldNum" sz="quarter" idx="12"/>
          </p:nvPr>
        </p:nvSpPr>
        <p:spPr>
          <a:ln/>
        </p:spPr>
        <p:txBody>
          <a:bodyPr/>
          <a:lstStyle>
            <a:lvl1pPr>
              <a:defRPr/>
            </a:lvl1pPr>
          </a:lstStyle>
          <a:p>
            <a:pPr>
              <a:defRPr/>
            </a:pPr>
            <a:fld id="{70260FC7-3113-484E-A304-1BA60A16CD2D}" type="slidenum">
              <a:rPr lang="en-US" altLang="en-US"/>
              <a:pPr>
                <a:defRPr/>
              </a:pPr>
              <a:t>‹#›</a:t>
            </a:fld>
            <a:endParaRPr lang="en-US" altLang="en-US"/>
          </a:p>
        </p:txBody>
      </p:sp>
    </p:spTree>
    <p:extLst>
      <p:ext uri="{BB962C8B-B14F-4D97-AF65-F5344CB8AC3E}">
        <p14:creationId xmlns:p14="http://schemas.microsoft.com/office/powerpoint/2010/main" val="35712741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lstStyle/>
          <a:p>
            <a:r>
              <a:rPr lang="en-US"/>
              <a:t>Click to edit Master title style</a:t>
            </a:r>
          </a:p>
        </p:txBody>
      </p:sp>
      <p:sp>
        <p:nvSpPr>
          <p:cNvPr id="3" name="Text Placeholder 2"/>
          <p:cNvSpPr>
            <a:spLocks noGrp="1"/>
          </p:cNvSpPr>
          <p:nvPr>
            <p:ph type="body" sz="half" idx="1"/>
          </p:nvPr>
        </p:nvSpPr>
        <p:spPr>
          <a:xfrm>
            <a:off x="0" y="762000"/>
            <a:ext cx="4495800" cy="609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762000"/>
            <a:ext cx="4495800" cy="609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39">
            <a:extLst>
              <a:ext uri="{FF2B5EF4-FFF2-40B4-BE49-F238E27FC236}">
                <a16:creationId xmlns:a16="http://schemas.microsoft.com/office/drawing/2014/main" id="{036643DE-BE45-5531-0E95-78DD63770C72}"/>
              </a:ext>
            </a:extLst>
          </p:cNvPr>
          <p:cNvSpPr>
            <a:spLocks noGrp="1" noChangeArrowheads="1"/>
          </p:cNvSpPr>
          <p:nvPr>
            <p:ph type="dt" sz="half" idx="10"/>
          </p:nvPr>
        </p:nvSpPr>
        <p:spPr>
          <a:ln/>
        </p:spPr>
        <p:txBody>
          <a:bodyPr/>
          <a:lstStyle>
            <a:lvl1pPr>
              <a:defRPr/>
            </a:lvl1pPr>
          </a:lstStyle>
          <a:p>
            <a:pPr>
              <a:defRPr/>
            </a:pPr>
            <a:fld id="{DE09B4C0-FED6-4C5E-81C6-B7E92F207AE3}" type="datetime1">
              <a:rPr lang="en-US"/>
              <a:pPr>
                <a:defRPr/>
              </a:pPr>
              <a:t>1/29/2025</a:t>
            </a:fld>
            <a:endParaRPr lang="en-US"/>
          </a:p>
        </p:txBody>
      </p:sp>
      <p:sp>
        <p:nvSpPr>
          <p:cNvPr id="6" name="Rectangle 140">
            <a:extLst>
              <a:ext uri="{FF2B5EF4-FFF2-40B4-BE49-F238E27FC236}">
                <a16:creationId xmlns:a16="http://schemas.microsoft.com/office/drawing/2014/main" id="{CD93DC72-F52A-92C7-A22A-54E2F51488C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41">
            <a:extLst>
              <a:ext uri="{FF2B5EF4-FFF2-40B4-BE49-F238E27FC236}">
                <a16:creationId xmlns:a16="http://schemas.microsoft.com/office/drawing/2014/main" id="{A72F7F6F-F5F4-A7B2-EEC9-33B3BA864F1D}"/>
              </a:ext>
            </a:extLst>
          </p:cNvPr>
          <p:cNvSpPr>
            <a:spLocks noGrp="1" noChangeArrowheads="1"/>
          </p:cNvSpPr>
          <p:nvPr>
            <p:ph type="sldNum" sz="quarter" idx="12"/>
          </p:nvPr>
        </p:nvSpPr>
        <p:spPr>
          <a:ln/>
        </p:spPr>
        <p:txBody>
          <a:bodyPr/>
          <a:lstStyle>
            <a:lvl1pPr>
              <a:defRPr/>
            </a:lvl1pPr>
          </a:lstStyle>
          <a:p>
            <a:pPr>
              <a:defRPr/>
            </a:pPr>
            <a:fld id="{4CCE2813-0F59-4C55-ACC7-E67966D09C35}" type="slidenum">
              <a:rPr lang="en-US" altLang="en-US"/>
              <a:pPr>
                <a:defRPr/>
              </a:pPr>
              <a:t>‹#›</a:t>
            </a:fld>
            <a:endParaRPr lang="en-US" altLang="en-US"/>
          </a:p>
        </p:txBody>
      </p:sp>
    </p:spTree>
    <p:extLst>
      <p:ext uri="{BB962C8B-B14F-4D97-AF65-F5344CB8AC3E}">
        <p14:creationId xmlns:p14="http://schemas.microsoft.com/office/powerpoint/2010/main" val="25838273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lstStyle/>
          <a:p>
            <a:r>
              <a:rPr lang="en-US"/>
              <a:t>Click to edit Master title style</a:t>
            </a:r>
          </a:p>
        </p:txBody>
      </p:sp>
      <p:sp>
        <p:nvSpPr>
          <p:cNvPr id="3" name="Text Placeholder 2"/>
          <p:cNvSpPr>
            <a:spLocks noGrp="1"/>
          </p:cNvSpPr>
          <p:nvPr>
            <p:ph type="body" sz="half" idx="1"/>
          </p:nvPr>
        </p:nvSpPr>
        <p:spPr>
          <a:xfrm>
            <a:off x="0" y="762000"/>
            <a:ext cx="4495800" cy="609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762000"/>
            <a:ext cx="4495800" cy="297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886200"/>
            <a:ext cx="4495800" cy="297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39">
            <a:extLst>
              <a:ext uri="{FF2B5EF4-FFF2-40B4-BE49-F238E27FC236}">
                <a16:creationId xmlns:a16="http://schemas.microsoft.com/office/drawing/2014/main" id="{365EA190-2E25-20F1-C246-642AB9E86920}"/>
              </a:ext>
            </a:extLst>
          </p:cNvPr>
          <p:cNvSpPr>
            <a:spLocks noGrp="1" noChangeArrowheads="1"/>
          </p:cNvSpPr>
          <p:nvPr>
            <p:ph type="dt" sz="half" idx="10"/>
          </p:nvPr>
        </p:nvSpPr>
        <p:spPr>
          <a:ln/>
        </p:spPr>
        <p:txBody>
          <a:bodyPr/>
          <a:lstStyle>
            <a:lvl1pPr>
              <a:defRPr/>
            </a:lvl1pPr>
          </a:lstStyle>
          <a:p>
            <a:pPr>
              <a:defRPr/>
            </a:pPr>
            <a:fld id="{786115B8-4D2E-4396-A5D4-D0E64C6A1EF6}" type="datetime1">
              <a:rPr lang="en-US"/>
              <a:pPr>
                <a:defRPr/>
              </a:pPr>
              <a:t>1/29/2025</a:t>
            </a:fld>
            <a:endParaRPr lang="en-US"/>
          </a:p>
        </p:txBody>
      </p:sp>
      <p:sp>
        <p:nvSpPr>
          <p:cNvPr id="7" name="Rectangle 140">
            <a:extLst>
              <a:ext uri="{FF2B5EF4-FFF2-40B4-BE49-F238E27FC236}">
                <a16:creationId xmlns:a16="http://schemas.microsoft.com/office/drawing/2014/main" id="{F07C3F15-4C38-A99F-25BD-3A0CCACBDA3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8" name="Rectangle 141">
            <a:extLst>
              <a:ext uri="{FF2B5EF4-FFF2-40B4-BE49-F238E27FC236}">
                <a16:creationId xmlns:a16="http://schemas.microsoft.com/office/drawing/2014/main" id="{C73EEAB0-CF89-D5F1-7EE7-6C5FCAB23284}"/>
              </a:ext>
            </a:extLst>
          </p:cNvPr>
          <p:cNvSpPr>
            <a:spLocks noGrp="1" noChangeArrowheads="1"/>
          </p:cNvSpPr>
          <p:nvPr>
            <p:ph type="sldNum" sz="quarter" idx="12"/>
          </p:nvPr>
        </p:nvSpPr>
        <p:spPr>
          <a:ln/>
        </p:spPr>
        <p:txBody>
          <a:bodyPr/>
          <a:lstStyle>
            <a:lvl1pPr>
              <a:defRPr/>
            </a:lvl1pPr>
          </a:lstStyle>
          <a:p>
            <a:pPr>
              <a:defRPr/>
            </a:pPr>
            <a:fld id="{089CFFAB-41FD-4DD7-9404-EAF0274F0D14}" type="slidenum">
              <a:rPr lang="en-US" altLang="en-US"/>
              <a:pPr>
                <a:defRPr/>
              </a:pPr>
              <a:t>‹#›</a:t>
            </a:fld>
            <a:endParaRPr lang="en-US" altLang="en-US"/>
          </a:p>
        </p:txBody>
      </p:sp>
    </p:spTree>
    <p:extLst>
      <p:ext uri="{BB962C8B-B14F-4D97-AF65-F5344CB8AC3E}">
        <p14:creationId xmlns:p14="http://schemas.microsoft.com/office/powerpoint/2010/main" val="262985835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Freeform 7">
            <a:extLst>
              <a:ext uri="{FF2B5EF4-FFF2-40B4-BE49-F238E27FC236}">
                <a16:creationId xmlns:a16="http://schemas.microsoft.com/office/drawing/2014/main" id="{9BFA75F0-D372-FAA4-C55C-4FA12567A98F}"/>
              </a:ext>
            </a:extLst>
          </p:cNvPr>
          <p:cNvSpPr>
            <a:spLocks noChangeArrowheads="1"/>
          </p:cNvSpPr>
          <p:nvPr/>
        </p:nvSpPr>
        <p:spPr bwMode="auto">
          <a:xfrm>
            <a:off x="609600" y="1219200"/>
            <a:ext cx="79248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PK"/>
          </a:p>
        </p:txBody>
      </p:sp>
      <p:sp>
        <p:nvSpPr>
          <p:cNvPr id="3" name="Line 8">
            <a:extLst>
              <a:ext uri="{FF2B5EF4-FFF2-40B4-BE49-F238E27FC236}">
                <a16:creationId xmlns:a16="http://schemas.microsoft.com/office/drawing/2014/main" id="{DEC753BC-360C-AEF3-3679-1CE086373F23}"/>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PK"/>
          </a:p>
        </p:txBody>
      </p:sp>
      <p:sp>
        <p:nvSpPr>
          <p:cNvPr id="60418" name="Rectangle 2"/>
          <p:cNvSpPr>
            <a:spLocks noGrp="1" noChangeArrowheads="1"/>
          </p:cNvSpPr>
          <p:nvPr>
            <p:ph type="ctrTitle"/>
          </p:nvPr>
        </p:nvSpPr>
        <p:spPr>
          <a:xfrm>
            <a:off x="914400" y="1524000"/>
            <a:ext cx="7623175" cy="1752600"/>
          </a:xfrm>
        </p:spPr>
        <p:txBody>
          <a:bodyPr/>
          <a:lstStyle>
            <a:lvl1pPr>
              <a:defRPr/>
            </a:lvl1pPr>
          </a:lstStyle>
          <a:p>
            <a:r>
              <a:rPr lang="en-US" altLang="en-US"/>
              <a:t>Click to edit Master title style</a:t>
            </a:r>
          </a:p>
        </p:txBody>
      </p:sp>
      <p:sp>
        <p:nvSpPr>
          <p:cNvPr id="60419" name="Rectangle 3"/>
          <p:cNvSpPr>
            <a:spLocks noGrp="1" noChangeArrowheads="1"/>
          </p:cNvSpPr>
          <p:nvPr>
            <p:ph type="subTitle" idx="1"/>
          </p:nvPr>
        </p:nvSpPr>
        <p:spPr>
          <a:xfrm>
            <a:off x="1981200" y="3962400"/>
            <a:ext cx="6553200" cy="1752600"/>
          </a:xfrm>
        </p:spPr>
        <p:txBody>
          <a:bodyPr/>
          <a:lstStyle>
            <a:lvl1pPr marL="0" indent="0" algn="ctr">
              <a:buFont typeface="Wingdings" pitchFamily="2" charset="2"/>
              <a:buNone/>
              <a:defRPr/>
            </a:lvl1pPr>
          </a:lstStyle>
          <a:p>
            <a:r>
              <a:rPr lang="en-US" altLang="en-US"/>
              <a:t>Click to edit Master subtitle style</a:t>
            </a:r>
          </a:p>
        </p:txBody>
      </p:sp>
      <p:sp>
        <p:nvSpPr>
          <p:cNvPr id="4" name="Rectangle 4">
            <a:extLst>
              <a:ext uri="{FF2B5EF4-FFF2-40B4-BE49-F238E27FC236}">
                <a16:creationId xmlns:a16="http://schemas.microsoft.com/office/drawing/2014/main" id="{E154F0DE-C131-E83A-8F77-84DE2914CB7A}"/>
              </a:ext>
            </a:extLst>
          </p:cNvPr>
          <p:cNvSpPr>
            <a:spLocks noGrp="1" noChangeArrowheads="1"/>
          </p:cNvSpPr>
          <p:nvPr>
            <p:ph type="dt" sz="half" idx="10"/>
          </p:nvPr>
        </p:nvSpPr>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61BAF84D-AED5-4AE1-68ED-75723FB733FB}"/>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B26F4486-094E-6B2F-B62D-70EEFC8089D9}"/>
              </a:ext>
            </a:extLst>
          </p:cNvPr>
          <p:cNvSpPr>
            <a:spLocks noGrp="1" noChangeArrowheads="1"/>
          </p:cNvSpPr>
          <p:nvPr>
            <p:ph type="sldNum" sz="quarter" idx="12"/>
          </p:nvPr>
        </p:nvSpPr>
        <p:spPr/>
        <p:txBody>
          <a:bodyPr/>
          <a:lstStyle>
            <a:lvl1pPr>
              <a:defRPr/>
            </a:lvl1pPr>
          </a:lstStyle>
          <a:p>
            <a:pPr>
              <a:defRPr/>
            </a:pPr>
            <a:fld id="{3E2E0AC5-99A4-4C3C-95DE-5E32EC7824F9}" type="slidenum">
              <a:rPr lang="en-US" altLang="en-US"/>
              <a:pPr>
                <a:defRPr/>
              </a:pPr>
              <a:t>‹#›</a:t>
            </a:fld>
            <a:endParaRPr lang="en-US" altLang="en-US"/>
          </a:p>
        </p:txBody>
      </p:sp>
    </p:spTree>
    <p:extLst>
      <p:ext uri="{BB962C8B-B14F-4D97-AF65-F5344CB8AC3E}">
        <p14:creationId xmlns:p14="http://schemas.microsoft.com/office/powerpoint/2010/main" val="3250665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05CD20-6B48-945A-E46A-87B1DF87A935}"/>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E9C055AB-CB07-0C9F-75EC-1301AD6B9EC4}"/>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86875025-98DB-50B0-817E-38A56E433ACF}"/>
              </a:ext>
            </a:extLst>
          </p:cNvPr>
          <p:cNvSpPr>
            <a:spLocks noGrp="1" noChangeArrowheads="1"/>
          </p:cNvSpPr>
          <p:nvPr>
            <p:ph type="sldNum" sz="quarter" idx="12"/>
          </p:nvPr>
        </p:nvSpPr>
        <p:spPr>
          <a:ln/>
        </p:spPr>
        <p:txBody>
          <a:bodyPr/>
          <a:lstStyle>
            <a:lvl1pPr>
              <a:defRPr/>
            </a:lvl1pPr>
          </a:lstStyle>
          <a:p>
            <a:pPr>
              <a:defRPr/>
            </a:pPr>
            <a:fld id="{A8EC0361-8A99-43A3-84C2-9F5144C7F281}" type="slidenum">
              <a:rPr lang="en-US" altLang="en-US"/>
              <a:pPr>
                <a:defRPr/>
              </a:pPr>
              <a:t>‹#›</a:t>
            </a:fld>
            <a:endParaRPr lang="en-US" altLang="en-US"/>
          </a:p>
        </p:txBody>
      </p:sp>
    </p:spTree>
    <p:extLst>
      <p:ext uri="{BB962C8B-B14F-4D97-AF65-F5344CB8AC3E}">
        <p14:creationId xmlns:p14="http://schemas.microsoft.com/office/powerpoint/2010/main" val="545970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2D77438-FED2-3056-1060-8686FAB66BA5}"/>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739F849A-540C-CBB0-3BB8-3D19EC620A8E}"/>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F042EEF7-458F-3232-18BF-D965FAF3B308}"/>
              </a:ext>
            </a:extLst>
          </p:cNvPr>
          <p:cNvSpPr>
            <a:spLocks noGrp="1" noChangeArrowheads="1"/>
          </p:cNvSpPr>
          <p:nvPr>
            <p:ph type="sldNum" sz="quarter" idx="12"/>
          </p:nvPr>
        </p:nvSpPr>
        <p:spPr>
          <a:ln/>
        </p:spPr>
        <p:txBody>
          <a:bodyPr/>
          <a:lstStyle>
            <a:lvl1pPr>
              <a:defRPr/>
            </a:lvl1pPr>
          </a:lstStyle>
          <a:p>
            <a:pPr>
              <a:defRPr/>
            </a:pPr>
            <a:fld id="{3BC22978-BBAF-4BFC-B809-4D31A33A7E86}" type="slidenum">
              <a:rPr lang="en-US" altLang="en-US"/>
              <a:pPr>
                <a:defRPr/>
              </a:pPr>
              <a:t>‹#›</a:t>
            </a:fld>
            <a:endParaRPr lang="en-US" altLang="en-US"/>
          </a:p>
        </p:txBody>
      </p:sp>
    </p:spTree>
    <p:extLst>
      <p:ext uri="{BB962C8B-B14F-4D97-AF65-F5344CB8AC3E}">
        <p14:creationId xmlns:p14="http://schemas.microsoft.com/office/powerpoint/2010/main" val="26097606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66800"/>
            <a:ext cx="4038600" cy="5064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66800"/>
            <a:ext cx="4038600" cy="5064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045D802-5BE9-3C08-D3D6-2C2E3C20ECB7}"/>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AB9DA338-BB65-703D-EC08-ED731E6F23EE}"/>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FC28026D-FA72-9DC3-3142-FDEDAE7D66E9}"/>
              </a:ext>
            </a:extLst>
          </p:cNvPr>
          <p:cNvSpPr>
            <a:spLocks noGrp="1" noChangeArrowheads="1"/>
          </p:cNvSpPr>
          <p:nvPr>
            <p:ph type="sldNum" sz="quarter" idx="12"/>
          </p:nvPr>
        </p:nvSpPr>
        <p:spPr>
          <a:ln/>
        </p:spPr>
        <p:txBody>
          <a:bodyPr/>
          <a:lstStyle>
            <a:lvl1pPr>
              <a:defRPr/>
            </a:lvl1pPr>
          </a:lstStyle>
          <a:p>
            <a:pPr>
              <a:defRPr/>
            </a:pPr>
            <a:fld id="{63C639E7-F99C-47EB-9324-0E641D4546A1}" type="slidenum">
              <a:rPr lang="en-US" altLang="en-US"/>
              <a:pPr>
                <a:defRPr/>
              </a:pPr>
              <a:t>‹#›</a:t>
            </a:fld>
            <a:endParaRPr lang="en-US" altLang="en-US"/>
          </a:p>
        </p:txBody>
      </p:sp>
    </p:spTree>
    <p:extLst>
      <p:ext uri="{BB962C8B-B14F-4D97-AF65-F5344CB8AC3E}">
        <p14:creationId xmlns:p14="http://schemas.microsoft.com/office/powerpoint/2010/main" val="331118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F0856A2-4D12-E96F-B6D5-9AF428081AF9}"/>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a:extLst>
              <a:ext uri="{FF2B5EF4-FFF2-40B4-BE49-F238E27FC236}">
                <a16:creationId xmlns:a16="http://schemas.microsoft.com/office/drawing/2014/main" id="{E248854D-F993-BAB2-12A6-6C3AC0E2FAD1}"/>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AF7D5A4C-F8A2-0F6A-425E-EDE80EB8BEB8}"/>
              </a:ext>
            </a:extLst>
          </p:cNvPr>
          <p:cNvSpPr>
            <a:spLocks noGrp="1" noChangeArrowheads="1"/>
          </p:cNvSpPr>
          <p:nvPr>
            <p:ph type="sldNum" sz="quarter" idx="12"/>
          </p:nvPr>
        </p:nvSpPr>
        <p:spPr>
          <a:ln/>
        </p:spPr>
        <p:txBody>
          <a:bodyPr/>
          <a:lstStyle>
            <a:lvl1pPr>
              <a:defRPr/>
            </a:lvl1pPr>
          </a:lstStyle>
          <a:p>
            <a:pPr>
              <a:defRPr/>
            </a:pPr>
            <a:fld id="{7FDB5EE6-5341-4FE8-BECB-35FC395897CF}" type="slidenum">
              <a:rPr lang="en-US" altLang="en-US"/>
              <a:pPr>
                <a:defRPr/>
              </a:pPr>
              <a:t>‹#›</a:t>
            </a:fld>
            <a:endParaRPr lang="en-US" altLang="en-US"/>
          </a:p>
        </p:txBody>
      </p:sp>
    </p:spTree>
    <p:extLst>
      <p:ext uri="{BB962C8B-B14F-4D97-AF65-F5344CB8AC3E}">
        <p14:creationId xmlns:p14="http://schemas.microsoft.com/office/powerpoint/2010/main" val="33023359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4AAD992-7890-3FC3-75B1-74A3832C715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a:extLst>
              <a:ext uri="{FF2B5EF4-FFF2-40B4-BE49-F238E27FC236}">
                <a16:creationId xmlns:a16="http://schemas.microsoft.com/office/drawing/2014/main" id="{8C991CA8-2824-D35A-C5BA-DAC69EF74B22}"/>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67D35A0B-FFCC-A9C3-217B-FCB9A1ACC8EC}"/>
              </a:ext>
            </a:extLst>
          </p:cNvPr>
          <p:cNvSpPr>
            <a:spLocks noGrp="1" noChangeArrowheads="1"/>
          </p:cNvSpPr>
          <p:nvPr>
            <p:ph type="sldNum" sz="quarter" idx="12"/>
          </p:nvPr>
        </p:nvSpPr>
        <p:spPr>
          <a:ln/>
        </p:spPr>
        <p:txBody>
          <a:bodyPr/>
          <a:lstStyle>
            <a:lvl1pPr>
              <a:defRPr/>
            </a:lvl1pPr>
          </a:lstStyle>
          <a:p>
            <a:pPr>
              <a:defRPr/>
            </a:pPr>
            <a:fld id="{E3E4370A-7A65-41D3-BB6F-78077356BAC1}" type="slidenum">
              <a:rPr lang="en-US" altLang="en-US"/>
              <a:pPr>
                <a:defRPr/>
              </a:pPr>
              <a:t>‹#›</a:t>
            </a:fld>
            <a:endParaRPr lang="en-US" altLang="en-US"/>
          </a:p>
        </p:txBody>
      </p:sp>
    </p:spTree>
    <p:extLst>
      <p:ext uri="{BB962C8B-B14F-4D97-AF65-F5344CB8AC3E}">
        <p14:creationId xmlns:p14="http://schemas.microsoft.com/office/powerpoint/2010/main" val="1826373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39">
            <a:extLst>
              <a:ext uri="{FF2B5EF4-FFF2-40B4-BE49-F238E27FC236}">
                <a16:creationId xmlns:a16="http://schemas.microsoft.com/office/drawing/2014/main" id="{0269DB1D-9290-BDF1-A226-95044D20CDA8}"/>
              </a:ext>
            </a:extLst>
          </p:cNvPr>
          <p:cNvSpPr>
            <a:spLocks noGrp="1" noChangeArrowheads="1"/>
          </p:cNvSpPr>
          <p:nvPr>
            <p:ph type="dt" sz="half" idx="10"/>
          </p:nvPr>
        </p:nvSpPr>
        <p:spPr>
          <a:ln/>
        </p:spPr>
        <p:txBody>
          <a:bodyPr/>
          <a:lstStyle>
            <a:lvl1pPr>
              <a:defRPr/>
            </a:lvl1pPr>
          </a:lstStyle>
          <a:p>
            <a:pPr>
              <a:defRPr/>
            </a:pPr>
            <a:fld id="{BE288C86-58D7-4F33-B7A4-5D5165DC276B}" type="datetime1">
              <a:rPr lang="en-US"/>
              <a:pPr>
                <a:defRPr/>
              </a:pPr>
              <a:t>1/29/2025</a:t>
            </a:fld>
            <a:endParaRPr lang="en-US"/>
          </a:p>
        </p:txBody>
      </p:sp>
      <p:sp>
        <p:nvSpPr>
          <p:cNvPr id="5" name="Rectangle 140">
            <a:extLst>
              <a:ext uri="{FF2B5EF4-FFF2-40B4-BE49-F238E27FC236}">
                <a16:creationId xmlns:a16="http://schemas.microsoft.com/office/drawing/2014/main" id="{3A6CBE11-B770-F957-2460-A8B1DE25530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41">
            <a:extLst>
              <a:ext uri="{FF2B5EF4-FFF2-40B4-BE49-F238E27FC236}">
                <a16:creationId xmlns:a16="http://schemas.microsoft.com/office/drawing/2014/main" id="{36A26760-F9F2-0E6A-9FAB-B16CB7E8185E}"/>
              </a:ext>
            </a:extLst>
          </p:cNvPr>
          <p:cNvSpPr>
            <a:spLocks noGrp="1" noChangeArrowheads="1"/>
          </p:cNvSpPr>
          <p:nvPr>
            <p:ph type="sldNum" sz="quarter" idx="12"/>
          </p:nvPr>
        </p:nvSpPr>
        <p:spPr>
          <a:ln/>
        </p:spPr>
        <p:txBody>
          <a:bodyPr/>
          <a:lstStyle>
            <a:lvl1pPr>
              <a:defRPr/>
            </a:lvl1pPr>
          </a:lstStyle>
          <a:p>
            <a:pPr>
              <a:defRPr/>
            </a:pPr>
            <a:fld id="{96B29303-84A8-47C1-B47D-0B240C2D9B7B}" type="slidenum">
              <a:rPr lang="en-US" altLang="en-US"/>
              <a:pPr>
                <a:defRPr/>
              </a:pPr>
              <a:t>‹#›</a:t>
            </a:fld>
            <a:endParaRPr lang="en-US" altLang="en-US"/>
          </a:p>
        </p:txBody>
      </p:sp>
    </p:spTree>
    <p:extLst>
      <p:ext uri="{BB962C8B-B14F-4D97-AF65-F5344CB8AC3E}">
        <p14:creationId xmlns:p14="http://schemas.microsoft.com/office/powerpoint/2010/main" val="113728595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BCFB545-2EA5-031D-170B-593E81224C4D}"/>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a:extLst>
              <a:ext uri="{FF2B5EF4-FFF2-40B4-BE49-F238E27FC236}">
                <a16:creationId xmlns:a16="http://schemas.microsoft.com/office/drawing/2014/main" id="{E3427844-0652-F5AC-082F-4B0DC5A4E02F}"/>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a:extLst>
              <a:ext uri="{FF2B5EF4-FFF2-40B4-BE49-F238E27FC236}">
                <a16:creationId xmlns:a16="http://schemas.microsoft.com/office/drawing/2014/main" id="{2CA97E69-12DA-19EA-E406-1DCB52E8626D}"/>
              </a:ext>
            </a:extLst>
          </p:cNvPr>
          <p:cNvSpPr>
            <a:spLocks noGrp="1" noChangeArrowheads="1"/>
          </p:cNvSpPr>
          <p:nvPr>
            <p:ph type="sldNum" sz="quarter" idx="12"/>
          </p:nvPr>
        </p:nvSpPr>
        <p:spPr>
          <a:ln/>
        </p:spPr>
        <p:txBody>
          <a:bodyPr/>
          <a:lstStyle>
            <a:lvl1pPr>
              <a:defRPr/>
            </a:lvl1pPr>
          </a:lstStyle>
          <a:p>
            <a:pPr>
              <a:defRPr/>
            </a:pPr>
            <a:fld id="{2133B026-426D-4262-A77C-F15D73449D43}" type="slidenum">
              <a:rPr lang="en-US" altLang="en-US"/>
              <a:pPr>
                <a:defRPr/>
              </a:pPr>
              <a:t>‹#›</a:t>
            </a:fld>
            <a:endParaRPr lang="en-US" altLang="en-US"/>
          </a:p>
        </p:txBody>
      </p:sp>
    </p:spTree>
    <p:extLst>
      <p:ext uri="{BB962C8B-B14F-4D97-AF65-F5344CB8AC3E}">
        <p14:creationId xmlns:p14="http://schemas.microsoft.com/office/powerpoint/2010/main" val="10600149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66BE2BF-4C78-782D-59CA-2EE925BCA7D0}"/>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7FBF3786-AE6C-4A08-B3CE-CCD33C4BF59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EADB0830-1A20-19DD-B956-046B63D42C21}"/>
              </a:ext>
            </a:extLst>
          </p:cNvPr>
          <p:cNvSpPr>
            <a:spLocks noGrp="1" noChangeArrowheads="1"/>
          </p:cNvSpPr>
          <p:nvPr>
            <p:ph type="sldNum" sz="quarter" idx="12"/>
          </p:nvPr>
        </p:nvSpPr>
        <p:spPr>
          <a:ln/>
        </p:spPr>
        <p:txBody>
          <a:bodyPr/>
          <a:lstStyle>
            <a:lvl1pPr>
              <a:defRPr/>
            </a:lvl1pPr>
          </a:lstStyle>
          <a:p>
            <a:pPr>
              <a:defRPr/>
            </a:pPr>
            <a:fld id="{22A596B2-A5F7-4A9A-8271-A0A15C9A163D}" type="slidenum">
              <a:rPr lang="en-US" altLang="en-US"/>
              <a:pPr>
                <a:defRPr/>
              </a:pPr>
              <a:t>‹#›</a:t>
            </a:fld>
            <a:endParaRPr lang="en-US" altLang="en-US"/>
          </a:p>
        </p:txBody>
      </p:sp>
    </p:spTree>
    <p:extLst>
      <p:ext uri="{BB962C8B-B14F-4D97-AF65-F5344CB8AC3E}">
        <p14:creationId xmlns:p14="http://schemas.microsoft.com/office/powerpoint/2010/main" val="1836092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2DE8F02A-D5B5-43A0-4ED0-C72C815B2896}"/>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502FEE31-84B2-CD90-C334-41DC0BC8E3F1}"/>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12C88CBC-339F-E18C-1BB8-466C2DD143F8}"/>
              </a:ext>
            </a:extLst>
          </p:cNvPr>
          <p:cNvSpPr>
            <a:spLocks noGrp="1" noChangeArrowheads="1"/>
          </p:cNvSpPr>
          <p:nvPr>
            <p:ph type="sldNum" sz="quarter" idx="12"/>
          </p:nvPr>
        </p:nvSpPr>
        <p:spPr>
          <a:ln/>
        </p:spPr>
        <p:txBody>
          <a:bodyPr/>
          <a:lstStyle>
            <a:lvl1pPr>
              <a:defRPr/>
            </a:lvl1pPr>
          </a:lstStyle>
          <a:p>
            <a:pPr>
              <a:defRPr/>
            </a:pPr>
            <a:fld id="{0C86E74B-D59D-48B1-B072-82B48CB2A8DE}" type="slidenum">
              <a:rPr lang="en-US" altLang="en-US"/>
              <a:pPr>
                <a:defRPr/>
              </a:pPr>
              <a:t>‹#›</a:t>
            </a:fld>
            <a:endParaRPr lang="en-US" altLang="en-US"/>
          </a:p>
        </p:txBody>
      </p:sp>
    </p:spTree>
    <p:extLst>
      <p:ext uri="{BB962C8B-B14F-4D97-AF65-F5344CB8AC3E}">
        <p14:creationId xmlns:p14="http://schemas.microsoft.com/office/powerpoint/2010/main" val="25789098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8CB6FD1-BA6B-DA99-AAEC-201FBDCF6B68}"/>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8026F96F-78FB-895E-1FC8-3FDCDC795736}"/>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E40BDA6F-A5C4-D765-2AD3-FA8E88B87DB0}"/>
              </a:ext>
            </a:extLst>
          </p:cNvPr>
          <p:cNvSpPr>
            <a:spLocks noGrp="1" noChangeArrowheads="1"/>
          </p:cNvSpPr>
          <p:nvPr>
            <p:ph type="sldNum" sz="quarter" idx="12"/>
          </p:nvPr>
        </p:nvSpPr>
        <p:spPr>
          <a:ln/>
        </p:spPr>
        <p:txBody>
          <a:bodyPr/>
          <a:lstStyle>
            <a:lvl1pPr>
              <a:defRPr/>
            </a:lvl1pPr>
          </a:lstStyle>
          <a:p>
            <a:pPr>
              <a:defRPr/>
            </a:pPr>
            <a:fld id="{0FD1A05B-8169-4B29-BFA3-D11F7CC62CEB}" type="slidenum">
              <a:rPr lang="en-US" altLang="en-US"/>
              <a:pPr>
                <a:defRPr/>
              </a:pPr>
              <a:t>‹#›</a:t>
            </a:fld>
            <a:endParaRPr lang="en-US" altLang="en-US"/>
          </a:p>
        </p:txBody>
      </p:sp>
    </p:spTree>
    <p:extLst>
      <p:ext uri="{BB962C8B-B14F-4D97-AF65-F5344CB8AC3E}">
        <p14:creationId xmlns:p14="http://schemas.microsoft.com/office/powerpoint/2010/main" val="14404887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7523FDF-2869-FB6F-DD1E-1EC323550BC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C0059506-209F-CF3A-C3C6-30AC1E66786D}"/>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7168E8FD-5DBD-907B-880C-121ABE2A5B4A}"/>
              </a:ext>
            </a:extLst>
          </p:cNvPr>
          <p:cNvSpPr>
            <a:spLocks noGrp="1" noChangeArrowheads="1"/>
          </p:cNvSpPr>
          <p:nvPr>
            <p:ph type="sldNum" sz="quarter" idx="12"/>
          </p:nvPr>
        </p:nvSpPr>
        <p:spPr>
          <a:ln/>
        </p:spPr>
        <p:txBody>
          <a:bodyPr/>
          <a:lstStyle>
            <a:lvl1pPr>
              <a:defRPr/>
            </a:lvl1pPr>
          </a:lstStyle>
          <a:p>
            <a:pPr>
              <a:defRPr/>
            </a:pPr>
            <a:fld id="{214D9265-5468-4A71-BA43-924CF4AB5579}" type="slidenum">
              <a:rPr lang="en-US" altLang="en-US"/>
              <a:pPr>
                <a:defRPr/>
              </a:pPr>
              <a:t>‹#›</a:t>
            </a:fld>
            <a:endParaRPr lang="en-US" altLang="en-US"/>
          </a:p>
        </p:txBody>
      </p:sp>
    </p:spTree>
    <p:extLst>
      <p:ext uri="{BB962C8B-B14F-4D97-AF65-F5344CB8AC3E}">
        <p14:creationId xmlns:p14="http://schemas.microsoft.com/office/powerpoint/2010/main" val="38906369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lstStyle/>
          <a:p>
            <a:r>
              <a:rPr lang="en-US"/>
              <a:t>Click to edit Master title style</a:t>
            </a:r>
          </a:p>
        </p:txBody>
      </p:sp>
      <p:sp>
        <p:nvSpPr>
          <p:cNvPr id="3" name="Text Placeholder 2"/>
          <p:cNvSpPr>
            <a:spLocks noGrp="1"/>
          </p:cNvSpPr>
          <p:nvPr>
            <p:ph type="body" sz="half" idx="1"/>
          </p:nvPr>
        </p:nvSpPr>
        <p:spPr>
          <a:xfrm>
            <a:off x="0" y="762000"/>
            <a:ext cx="4495800" cy="609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762000"/>
            <a:ext cx="4495800" cy="609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39">
            <a:extLst>
              <a:ext uri="{FF2B5EF4-FFF2-40B4-BE49-F238E27FC236}">
                <a16:creationId xmlns:a16="http://schemas.microsoft.com/office/drawing/2014/main" id="{036643DE-BE45-5531-0E95-78DD63770C72}"/>
              </a:ext>
            </a:extLst>
          </p:cNvPr>
          <p:cNvSpPr>
            <a:spLocks noGrp="1" noChangeArrowheads="1"/>
          </p:cNvSpPr>
          <p:nvPr>
            <p:ph type="dt" sz="half" idx="10"/>
          </p:nvPr>
        </p:nvSpPr>
        <p:spPr>
          <a:ln/>
        </p:spPr>
        <p:txBody>
          <a:bodyPr/>
          <a:lstStyle>
            <a:lvl1pPr>
              <a:defRPr/>
            </a:lvl1pPr>
          </a:lstStyle>
          <a:p>
            <a:pPr>
              <a:defRPr/>
            </a:pPr>
            <a:fld id="{DE09B4C0-FED6-4C5E-81C6-B7E92F207AE3}" type="datetime1">
              <a:rPr lang="en-US"/>
              <a:pPr>
                <a:defRPr/>
              </a:pPr>
              <a:t>1/29/2025</a:t>
            </a:fld>
            <a:endParaRPr lang="en-US"/>
          </a:p>
        </p:txBody>
      </p:sp>
      <p:sp>
        <p:nvSpPr>
          <p:cNvPr id="6" name="Rectangle 140">
            <a:extLst>
              <a:ext uri="{FF2B5EF4-FFF2-40B4-BE49-F238E27FC236}">
                <a16:creationId xmlns:a16="http://schemas.microsoft.com/office/drawing/2014/main" id="{CD93DC72-F52A-92C7-A22A-54E2F51488C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41">
            <a:extLst>
              <a:ext uri="{FF2B5EF4-FFF2-40B4-BE49-F238E27FC236}">
                <a16:creationId xmlns:a16="http://schemas.microsoft.com/office/drawing/2014/main" id="{A72F7F6F-F5F4-A7B2-EEC9-33B3BA864F1D}"/>
              </a:ext>
            </a:extLst>
          </p:cNvPr>
          <p:cNvSpPr>
            <a:spLocks noGrp="1" noChangeArrowheads="1"/>
          </p:cNvSpPr>
          <p:nvPr>
            <p:ph type="sldNum" sz="quarter" idx="12"/>
          </p:nvPr>
        </p:nvSpPr>
        <p:spPr>
          <a:ln/>
        </p:spPr>
        <p:txBody>
          <a:bodyPr/>
          <a:lstStyle>
            <a:lvl1pPr>
              <a:defRPr/>
            </a:lvl1pPr>
          </a:lstStyle>
          <a:p>
            <a:pPr>
              <a:defRPr/>
            </a:pPr>
            <a:fld id="{4CCE2813-0F59-4C55-ACC7-E67966D09C35}" type="slidenum">
              <a:rPr lang="en-US" altLang="en-US"/>
              <a:pPr>
                <a:defRPr/>
              </a:pPr>
              <a:t>‹#›</a:t>
            </a:fld>
            <a:endParaRPr lang="en-US" altLang="en-US"/>
          </a:p>
        </p:txBody>
      </p:sp>
    </p:spTree>
    <p:extLst>
      <p:ext uri="{BB962C8B-B14F-4D97-AF65-F5344CB8AC3E}">
        <p14:creationId xmlns:p14="http://schemas.microsoft.com/office/powerpoint/2010/main" val="106931677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39">
            <a:extLst>
              <a:ext uri="{FF2B5EF4-FFF2-40B4-BE49-F238E27FC236}">
                <a16:creationId xmlns:a16="http://schemas.microsoft.com/office/drawing/2014/main" id="{8C7867BD-E314-D1BB-50E1-130ED018C342}"/>
              </a:ext>
            </a:extLst>
          </p:cNvPr>
          <p:cNvSpPr>
            <a:spLocks noGrp="1" noChangeArrowheads="1"/>
          </p:cNvSpPr>
          <p:nvPr>
            <p:ph type="dt" sz="half" idx="10"/>
          </p:nvPr>
        </p:nvSpPr>
        <p:spPr>
          <a:ln/>
        </p:spPr>
        <p:txBody>
          <a:bodyPr/>
          <a:lstStyle>
            <a:lvl1pPr>
              <a:defRPr/>
            </a:lvl1pPr>
          </a:lstStyle>
          <a:p>
            <a:pPr>
              <a:defRPr/>
            </a:pPr>
            <a:fld id="{D7BFEED5-65D0-4FC5-9568-36A33DC4B989}" type="datetime1">
              <a:rPr lang="en-US"/>
              <a:pPr>
                <a:defRPr/>
              </a:pPr>
              <a:t>1/29/2025</a:t>
            </a:fld>
            <a:endParaRPr lang="en-US"/>
          </a:p>
        </p:txBody>
      </p:sp>
      <p:sp>
        <p:nvSpPr>
          <p:cNvPr id="5" name="Rectangle 140">
            <a:extLst>
              <a:ext uri="{FF2B5EF4-FFF2-40B4-BE49-F238E27FC236}">
                <a16:creationId xmlns:a16="http://schemas.microsoft.com/office/drawing/2014/main" id="{029FB6E8-3A29-60E6-7A60-47D10CE0879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41">
            <a:extLst>
              <a:ext uri="{FF2B5EF4-FFF2-40B4-BE49-F238E27FC236}">
                <a16:creationId xmlns:a16="http://schemas.microsoft.com/office/drawing/2014/main" id="{65965CFE-050B-11AA-C46B-EF429639BF93}"/>
              </a:ext>
            </a:extLst>
          </p:cNvPr>
          <p:cNvSpPr>
            <a:spLocks noGrp="1" noChangeArrowheads="1"/>
          </p:cNvSpPr>
          <p:nvPr>
            <p:ph type="sldNum" sz="quarter" idx="12"/>
          </p:nvPr>
        </p:nvSpPr>
        <p:spPr>
          <a:ln/>
        </p:spPr>
        <p:txBody>
          <a:bodyPr/>
          <a:lstStyle>
            <a:lvl1pPr>
              <a:defRPr/>
            </a:lvl1pPr>
          </a:lstStyle>
          <a:p>
            <a:pPr>
              <a:defRPr/>
            </a:pPr>
            <a:fld id="{FFF292A7-3322-4C37-AE02-6C25A1B13B54}" type="slidenum">
              <a:rPr lang="en-US" altLang="en-US"/>
              <a:pPr>
                <a:defRPr/>
              </a:pPr>
              <a:t>‹#›</a:t>
            </a:fld>
            <a:endParaRPr lang="en-US" altLang="en-US"/>
          </a:p>
        </p:txBody>
      </p:sp>
    </p:spTree>
    <p:extLst>
      <p:ext uri="{BB962C8B-B14F-4D97-AF65-F5344CB8AC3E}">
        <p14:creationId xmlns:p14="http://schemas.microsoft.com/office/powerpoint/2010/main" val="97763136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762000"/>
            <a:ext cx="4495800" cy="6096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762000"/>
            <a:ext cx="4495800" cy="6096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39">
            <a:extLst>
              <a:ext uri="{FF2B5EF4-FFF2-40B4-BE49-F238E27FC236}">
                <a16:creationId xmlns:a16="http://schemas.microsoft.com/office/drawing/2014/main" id="{4DD10366-EE3C-24BF-6FBB-3519DF3C77B4}"/>
              </a:ext>
            </a:extLst>
          </p:cNvPr>
          <p:cNvSpPr>
            <a:spLocks noGrp="1" noChangeArrowheads="1"/>
          </p:cNvSpPr>
          <p:nvPr>
            <p:ph type="dt" sz="half" idx="10"/>
          </p:nvPr>
        </p:nvSpPr>
        <p:spPr>
          <a:ln/>
        </p:spPr>
        <p:txBody>
          <a:bodyPr/>
          <a:lstStyle>
            <a:lvl1pPr>
              <a:defRPr/>
            </a:lvl1pPr>
          </a:lstStyle>
          <a:p>
            <a:pPr>
              <a:defRPr/>
            </a:pPr>
            <a:fld id="{7086F9AA-3382-4265-BEBC-746A9087F3BA}" type="datetime1">
              <a:rPr lang="en-US"/>
              <a:pPr>
                <a:defRPr/>
              </a:pPr>
              <a:t>1/29/2025</a:t>
            </a:fld>
            <a:endParaRPr lang="en-US"/>
          </a:p>
        </p:txBody>
      </p:sp>
      <p:sp>
        <p:nvSpPr>
          <p:cNvPr id="6" name="Rectangle 140">
            <a:extLst>
              <a:ext uri="{FF2B5EF4-FFF2-40B4-BE49-F238E27FC236}">
                <a16:creationId xmlns:a16="http://schemas.microsoft.com/office/drawing/2014/main" id="{2FFFB573-E7F5-6621-8003-99DDD3506B0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41">
            <a:extLst>
              <a:ext uri="{FF2B5EF4-FFF2-40B4-BE49-F238E27FC236}">
                <a16:creationId xmlns:a16="http://schemas.microsoft.com/office/drawing/2014/main" id="{D507AAA0-BA34-9156-2468-83F491621670}"/>
              </a:ext>
            </a:extLst>
          </p:cNvPr>
          <p:cNvSpPr>
            <a:spLocks noGrp="1" noChangeArrowheads="1"/>
          </p:cNvSpPr>
          <p:nvPr>
            <p:ph type="sldNum" sz="quarter" idx="12"/>
          </p:nvPr>
        </p:nvSpPr>
        <p:spPr>
          <a:ln/>
        </p:spPr>
        <p:txBody>
          <a:bodyPr/>
          <a:lstStyle>
            <a:lvl1pPr>
              <a:defRPr/>
            </a:lvl1pPr>
          </a:lstStyle>
          <a:p>
            <a:pPr>
              <a:defRPr/>
            </a:pPr>
            <a:fld id="{B8987CCD-AB99-41F0-A007-1C356179F14E}" type="slidenum">
              <a:rPr lang="en-US" altLang="en-US"/>
              <a:pPr>
                <a:defRPr/>
              </a:pPr>
              <a:t>‹#›</a:t>
            </a:fld>
            <a:endParaRPr lang="en-US" altLang="en-US"/>
          </a:p>
        </p:txBody>
      </p:sp>
    </p:spTree>
    <p:extLst>
      <p:ext uri="{BB962C8B-B14F-4D97-AF65-F5344CB8AC3E}">
        <p14:creationId xmlns:p14="http://schemas.microsoft.com/office/powerpoint/2010/main" val="88104619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39">
            <a:extLst>
              <a:ext uri="{FF2B5EF4-FFF2-40B4-BE49-F238E27FC236}">
                <a16:creationId xmlns:a16="http://schemas.microsoft.com/office/drawing/2014/main" id="{2CE5B0BD-8CB3-BB0A-4469-59E7221572D9}"/>
              </a:ext>
            </a:extLst>
          </p:cNvPr>
          <p:cNvSpPr>
            <a:spLocks noGrp="1" noChangeArrowheads="1"/>
          </p:cNvSpPr>
          <p:nvPr>
            <p:ph type="dt" sz="half" idx="10"/>
          </p:nvPr>
        </p:nvSpPr>
        <p:spPr>
          <a:ln/>
        </p:spPr>
        <p:txBody>
          <a:bodyPr/>
          <a:lstStyle>
            <a:lvl1pPr>
              <a:defRPr/>
            </a:lvl1pPr>
          </a:lstStyle>
          <a:p>
            <a:pPr>
              <a:defRPr/>
            </a:pPr>
            <a:fld id="{4E321F01-92A0-4920-9053-0C6D23271A41}" type="datetime1">
              <a:rPr lang="en-US"/>
              <a:pPr>
                <a:defRPr/>
              </a:pPr>
              <a:t>1/29/2025</a:t>
            </a:fld>
            <a:endParaRPr lang="en-US"/>
          </a:p>
        </p:txBody>
      </p:sp>
      <p:sp>
        <p:nvSpPr>
          <p:cNvPr id="8" name="Rectangle 140">
            <a:extLst>
              <a:ext uri="{FF2B5EF4-FFF2-40B4-BE49-F238E27FC236}">
                <a16:creationId xmlns:a16="http://schemas.microsoft.com/office/drawing/2014/main" id="{259DF4DC-3AC5-B1CC-61DA-607C5A311C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41">
            <a:extLst>
              <a:ext uri="{FF2B5EF4-FFF2-40B4-BE49-F238E27FC236}">
                <a16:creationId xmlns:a16="http://schemas.microsoft.com/office/drawing/2014/main" id="{83CDB067-C0CB-BEF5-21E8-D98DF2084800}"/>
              </a:ext>
            </a:extLst>
          </p:cNvPr>
          <p:cNvSpPr>
            <a:spLocks noGrp="1" noChangeArrowheads="1"/>
          </p:cNvSpPr>
          <p:nvPr>
            <p:ph type="sldNum" sz="quarter" idx="12"/>
          </p:nvPr>
        </p:nvSpPr>
        <p:spPr>
          <a:ln/>
        </p:spPr>
        <p:txBody>
          <a:bodyPr/>
          <a:lstStyle>
            <a:lvl1pPr>
              <a:defRPr/>
            </a:lvl1pPr>
          </a:lstStyle>
          <a:p>
            <a:pPr>
              <a:defRPr/>
            </a:pPr>
            <a:fld id="{345F9463-F84F-4431-BCE8-8D2443DB4E3E}" type="slidenum">
              <a:rPr lang="en-US" altLang="en-US"/>
              <a:pPr>
                <a:defRPr/>
              </a:pPr>
              <a:t>‹#›</a:t>
            </a:fld>
            <a:endParaRPr lang="en-US" altLang="en-US"/>
          </a:p>
        </p:txBody>
      </p:sp>
    </p:spTree>
    <p:extLst>
      <p:ext uri="{BB962C8B-B14F-4D97-AF65-F5344CB8AC3E}">
        <p14:creationId xmlns:p14="http://schemas.microsoft.com/office/powerpoint/2010/main" val="22160983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39">
            <a:extLst>
              <a:ext uri="{FF2B5EF4-FFF2-40B4-BE49-F238E27FC236}">
                <a16:creationId xmlns:a16="http://schemas.microsoft.com/office/drawing/2014/main" id="{DBAC9EDB-57E4-C75E-57AF-32873CF62068}"/>
              </a:ext>
            </a:extLst>
          </p:cNvPr>
          <p:cNvSpPr>
            <a:spLocks noGrp="1" noChangeArrowheads="1"/>
          </p:cNvSpPr>
          <p:nvPr>
            <p:ph type="dt" sz="half" idx="10"/>
          </p:nvPr>
        </p:nvSpPr>
        <p:spPr>
          <a:ln/>
        </p:spPr>
        <p:txBody>
          <a:bodyPr/>
          <a:lstStyle>
            <a:lvl1pPr>
              <a:defRPr/>
            </a:lvl1pPr>
          </a:lstStyle>
          <a:p>
            <a:pPr>
              <a:defRPr/>
            </a:pPr>
            <a:fld id="{5F1D06D3-9E75-45A8-8E06-3BEB3CFB6C55}" type="datetime1">
              <a:rPr lang="en-US"/>
              <a:pPr>
                <a:defRPr/>
              </a:pPr>
              <a:t>1/29/2025</a:t>
            </a:fld>
            <a:endParaRPr lang="en-US"/>
          </a:p>
        </p:txBody>
      </p:sp>
      <p:sp>
        <p:nvSpPr>
          <p:cNvPr id="4" name="Rectangle 140">
            <a:extLst>
              <a:ext uri="{FF2B5EF4-FFF2-40B4-BE49-F238E27FC236}">
                <a16:creationId xmlns:a16="http://schemas.microsoft.com/office/drawing/2014/main" id="{E48FB400-A742-70C3-D5B0-C52DBB514C3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41">
            <a:extLst>
              <a:ext uri="{FF2B5EF4-FFF2-40B4-BE49-F238E27FC236}">
                <a16:creationId xmlns:a16="http://schemas.microsoft.com/office/drawing/2014/main" id="{3C5C700F-9B00-B324-37CE-7BA5797400E1}"/>
              </a:ext>
            </a:extLst>
          </p:cNvPr>
          <p:cNvSpPr>
            <a:spLocks noGrp="1" noChangeArrowheads="1"/>
          </p:cNvSpPr>
          <p:nvPr>
            <p:ph type="sldNum" sz="quarter" idx="12"/>
          </p:nvPr>
        </p:nvSpPr>
        <p:spPr>
          <a:ln/>
        </p:spPr>
        <p:txBody>
          <a:bodyPr/>
          <a:lstStyle>
            <a:lvl1pPr>
              <a:defRPr/>
            </a:lvl1pPr>
          </a:lstStyle>
          <a:p>
            <a:pPr>
              <a:defRPr/>
            </a:pPr>
            <a:fld id="{7E385E1B-38E1-450A-B6DF-6B17FEA7730F}" type="slidenum">
              <a:rPr lang="en-US" altLang="en-US"/>
              <a:pPr>
                <a:defRPr/>
              </a:pPr>
              <a:t>‹#›</a:t>
            </a:fld>
            <a:endParaRPr lang="en-US" altLang="en-US"/>
          </a:p>
        </p:txBody>
      </p:sp>
    </p:spTree>
    <p:extLst>
      <p:ext uri="{BB962C8B-B14F-4D97-AF65-F5344CB8AC3E}">
        <p14:creationId xmlns:p14="http://schemas.microsoft.com/office/powerpoint/2010/main" val="119400031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39">
            <a:extLst>
              <a:ext uri="{FF2B5EF4-FFF2-40B4-BE49-F238E27FC236}">
                <a16:creationId xmlns:a16="http://schemas.microsoft.com/office/drawing/2014/main" id="{C7533EB6-CBE4-5B47-F01E-3FE809115F68}"/>
              </a:ext>
            </a:extLst>
          </p:cNvPr>
          <p:cNvSpPr>
            <a:spLocks noGrp="1" noChangeArrowheads="1"/>
          </p:cNvSpPr>
          <p:nvPr>
            <p:ph type="dt" sz="half" idx="10"/>
          </p:nvPr>
        </p:nvSpPr>
        <p:spPr>
          <a:ln/>
        </p:spPr>
        <p:txBody>
          <a:bodyPr/>
          <a:lstStyle>
            <a:lvl1pPr>
              <a:defRPr/>
            </a:lvl1pPr>
          </a:lstStyle>
          <a:p>
            <a:pPr>
              <a:defRPr/>
            </a:pPr>
            <a:fld id="{13FA4C39-13C0-4A02-B804-B1E82DEE7E42}" type="datetime1">
              <a:rPr lang="en-US"/>
              <a:pPr>
                <a:defRPr/>
              </a:pPr>
              <a:t>1/29/2025</a:t>
            </a:fld>
            <a:endParaRPr lang="en-US"/>
          </a:p>
        </p:txBody>
      </p:sp>
      <p:sp>
        <p:nvSpPr>
          <p:cNvPr id="3" name="Rectangle 140">
            <a:extLst>
              <a:ext uri="{FF2B5EF4-FFF2-40B4-BE49-F238E27FC236}">
                <a16:creationId xmlns:a16="http://schemas.microsoft.com/office/drawing/2014/main" id="{A2FB5166-1E6E-3AE5-B246-6F5D4E8F789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41">
            <a:extLst>
              <a:ext uri="{FF2B5EF4-FFF2-40B4-BE49-F238E27FC236}">
                <a16:creationId xmlns:a16="http://schemas.microsoft.com/office/drawing/2014/main" id="{882DABD7-A2C9-61D5-BE75-E312435525F3}"/>
              </a:ext>
            </a:extLst>
          </p:cNvPr>
          <p:cNvSpPr>
            <a:spLocks noGrp="1" noChangeArrowheads="1"/>
          </p:cNvSpPr>
          <p:nvPr>
            <p:ph type="sldNum" sz="quarter" idx="12"/>
          </p:nvPr>
        </p:nvSpPr>
        <p:spPr>
          <a:ln/>
        </p:spPr>
        <p:txBody>
          <a:bodyPr/>
          <a:lstStyle>
            <a:lvl1pPr>
              <a:defRPr/>
            </a:lvl1pPr>
          </a:lstStyle>
          <a:p>
            <a:pPr>
              <a:defRPr/>
            </a:pPr>
            <a:fld id="{EAC51042-9659-4C69-8D44-CAD435117A65}" type="slidenum">
              <a:rPr lang="en-US" altLang="en-US"/>
              <a:pPr>
                <a:defRPr/>
              </a:pPr>
              <a:t>‹#›</a:t>
            </a:fld>
            <a:endParaRPr lang="en-US" altLang="en-US"/>
          </a:p>
        </p:txBody>
      </p:sp>
    </p:spTree>
    <p:extLst>
      <p:ext uri="{BB962C8B-B14F-4D97-AF65-F5344CB8AC3E}">
        <p14:creationId xmlns:p14="http://schemas.microsoft.com/office/powerpoint/2010/main" val="13078571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39">
            <a:extLst>
              <a:ext uri="{FF2B5EF4-FFF2-40B4-BE49-F238E27FC236}">
                <a16:creationId xmlns:a16="http://schemas.microsoft.com/office/drawing/2014/main" id="{63CFA678-4A68-F7EA-0941-255FB4257DBB}"/>
              </a:ext>
            </a:extLst>
          </p:cNvPr>
          <p:cNvSpPr>
            <a:spLocks noGrp="1" noChangeArrowheads="1"/>
          </p:cNvSpPr>
          <p:nvPr>
            <p:ph type="dt" sz="half" idx="10"/>
          </p:nvPr>
        </p:nvSpPr>
        <p:spPr>
          <a:ln/>
        </p:spPr>
        <p:txBody>
          <a:bodyPr/>
          <a:lstStyle>
            <a:lvl1pPr>
              <a:defRPr/>
            </a:lvl1pPr>
          </a:lstStyle>
          <a:p>
            <a:pPr>
              <a:defRPr/>
            </a:pPr>
            <a:fld id="{03469ECD-10B2-4B67-8450-8EEE4CA94D59}" type="datetime1">
              <a:rPr lang="en-US"/>
              <a:pPr>
                <a:defRPr/>
              </a:pPr>
              <a:t>1/29/2025</a:t>
            </a:fld>
            <a:endParaRPr lang="en-US"/>
          </a:p>
        </p:txBody>
      </p:sp>
      <p:sp>
        <p:nvSpPr>
          <p:cNvPr id="6" name="Rectangle 140">
            <a:extLst>
              <a:ext uri="{FF2B5EF4-FFF2-40B4-BE49-F238E27FC236}">
                <a16:creationId xmlns:a16="http://schemas.microsoft.com/office/drawing/2014/main" id="{A0320001-04A7-03B9-B9F2-64B33E887ED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41">
            <a:extLst>
              <a:ext uri="{FF2B5EF4-FFF2-40B4-BE49-F238E27FC236}">
                <a16:creationId xmlns:a16="http://schemas.microsoft.com/office/drawing/2014/main" id="{9FD8B724-4E1A-B7D2-28E1-01B4F6A1BAED}"/>
              </a:ext>
            </a:extLst>
          </p:cNvPr>
          <p:cNvSpPr>
            <a:spLocks noGrp="1" noChangeArrowheads="1"/>
          </p:cNvSpPr>
          <p:nvPr>
            <p:ph type="sldNum" sz="quarter" idx="12"/>
          </p:nvPr>
        </p:nvSpPr>
        <p:spPr>
          <a:ln/>
        </p:spPr>
        <p:txBody>
          <a:bodyPr/>
          <a:lstStyle>
            <a:lvl1pPr>
              <a:defRPr/>
            </a:lvl1pPr>
          </a:lstStyle>
          <a:p>
            <a:pPr>
              <a:defRPr/>
            </a:pPr>
            <a:fld id="{4C12D166-0DAA-4338-B2FE-20292886F4E7}" type="slidenum">
              <a:rPr lang="en-US" altLang="en-US"/>
              <a:pPr>
                <a:defRPr/>
              </a:pPr>
              <a:t>‹#›</a:t>
            </a:fld>
            <a:endParaRPr lang="en-US" altLang="en-US"/>
          </a:p>
        </p:txBody>
      </p:sp>
    </p:spTree>
    <p:extLst>
      <p:ext uri="{BB962C8B-B14F-4D97-AF65-F5344CB8AC3E}">
        <p14:creationId xmlns:p14="http://schemas.microsoft.com/office/powerpoint/2010/main" val="169964169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39">
            <a:extLst>
              <a:ext uri="{FF2B5EF4-FFF2-40B4-BE49-F238E27FC236}">
                <a16:creationId xmlns:a16="http://schemas.microsoft.com/office/drawing/2014/main" id="{E8AE7F0F-E39E-7CA2-F764-22C025D95CF4}"/>
              </a:ext>
            </a:extLst>
          </p:cNvPr>
          <p:cNvSpPr>
            <a:spLocks noGrp="1" noChangeArrowheads="1"/>
          </p:cNvSpPr>
          <p:nvPr>
            <p:ph type="dt" sz="half" idx="10"/>
          </p:nvPr>
        </p:nvSpPr>
        <p:spPr>
          <a:ln/>
        </p:spPr>
        <p:txBody>
          <a:bodyPr/>
          <a:lstStyle>
            <a:lvl1pPr>
              <a:defRPr/>
            </a:lvl1pPr>
          </a:lstStyle>
          <a:p>
            <a:pPr>
              <a:defRPr/>
            </a:pPr>
            <a:fld id="{7EFF65EA-C8DC-413A-8654-CF7718AB8166}" type="datetime1">
              <a:rPr lang="en-US"/>
              <a:pPr>
                <a:defRPr/>
              </a:pPr>
              <a:t>1/29/2025</a:t>
            </a:fld>
            <a:endParaRPr lang="en-US"/>
          </a:p>
        </p:txBody>
      </p:sp>
      <p:sp>
        <p:nvSpPr>
          <p:cNvPr id="6" name="Rectangle 140">
            <a:extLst>
              <a:ext uri="{FF2B5EF4-FFF2-40B4-BE49-F238E27FC236}">
                <a16:creationId xmlns:a16="http://schemas.microsoft.com/office/drawing/2014/main" id="{9364142C-67E1-C1A4-D557-E6696526B0F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41">
            <a:extLst>
              <a:ext uri="{FF2B5EF4-FFF2-40B4-BE49-F238E27FC236}">
                <a16:creationId xmlns:a16="http://schemas.microsoft.com/office/drawing/2014/main" id="{45D2E092-E0B3-83D1-0933-F060FD4F252C}"/>
              </a:ext>
            </a:extLst>
          </p:cNvPr>
          <p:cNvSpPr>
            <a:spLocks noGrp="1" noChangeArrowheads="1"/>
          </p:cNvSpPr>
          <p:nvPr>
            <p:ph type="sldNum" sz="quarter" idx="12"/>
          </p:nvPr>
        </p:nvSpPr>
        <p:spPr>
          <a:ln/>
        </p:spPr>
        <p:txBody>
          <a:bodyPr/>
          <a:lstStyle>
            <a:lvl1pPr>
              <a:defRPr/>
            </a:lvl1pPr>
          </a:lstStyle>
          <a:p>
            <a:pPr>
              <a:defRPr/>
            </a:pPr>
            <a:fld id="{A29E0EDF-AED4-4FA6-B387-354CADA1A541}" type="slidenum">
              <a:rPr lang="en-US" altLang="en-US"/>
              <a:pPr>
                <a:defRPr/>
              </a:pPr>
              <a:t>‹#›</a:t>
            </a:fld>
            <a:endParaRPr lang="en-US" altLang="en-US"/>
          </a:p>
        </p:txBody>
      </p:sp>
    </p:spTree>
    <p:extLst>
      <p:ext uri="{BB962C8B-B14F-4D97-AF65-F5344CB8AC3E}">
        <p14:creationId xmlns:p14="http://schemas.microsoft.com/office/powerpoint/2010/main" val="9443806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E8192826-34E5-575E-5A62-027E6BB994D7}"/>
              </a:ext>
            </a:extLst>
          </p:cNvPr>
          <p:cNvGrpSpPr>
            <a:grpSpLocks/>
          </p:cNvGrpSpPr>
          <p:nvPr/>
        </p:nvGrpSpPr>
        <p:grpSpPr bwMode="auto">
          <a:xfrm>
            <a:off x="6303963" y="0"/>
            <a:ext cx="2840037" cy="3254375"/>
            <a:chOff x="3115" y="0"/>
            <a:chExt cx="2170" cy="2486"/>
          </a:xfrm>
        </p:grpSpPr>
        <p:grpSp>
          <p:nvGrpSpPr>
            <p:cNvPr id="1032" name="Group 3">
              <a:extLst>
                <a:ext uri="{FF2B5EF4-FFF2-40B4-BE49-F238E27FC236}">
                  <a16:creationId xmlns:a16="http://schemas.microsoft.com/office/drawing/2014/main" id="{B96A15DD-20F0-4B0E-DD70-34BAC22A4EE2}"/>
                </a:ext>
              </a:extLst>
            </p:cNvPr>
            <p:cNvGrpSpPr>
              <a:grpSpLocks/>
            </p:cNvGrpSpPr>
            <p:nvPr/>
          </p:nvGrpSpPr>
          <p:grpSpPr bwMode="auto">
            <a:xfrm>
              <a:off x="4080" y="1910"/>
              <a:ext cx="768" cy="576"/>
              <a:chOff x="0" y="0"/>
              <a:chExt cx="768" cy="576"/>
            </a:xfrm>
          </p:grpSpPr>
          <p:sp>
            <p:nvSpPr>
              <p:cNvPr id="1164" name="Oval 4">
                <a:extLst>
                  <a:ext uri="{FF2B5EF4-FFF2-40B4-BE49-F238E27FC236}">
                    <a16:creationId xmlns:a16="http://schemas.microsoft.com/office/drawing/2014/main" id="{8CCAFA1F-0A24-E2F1-761D-B735491C2F6C}"/>
                  </a:ext>
                </a:extLst>
              </p:cNvPr>
              <p:cNvSpPr>
                <a:spLocks noChangeArrowheads="1"/>
              </p:cNvSpPr>
              <p:nvPr/>
            </p:nvSpPr>
            <p:spPr bwMode="hidden">
              <a:xfrm>
                <a:off x="3" y="0"/>
                <a:ext cx="768" cy="576"/>
              </a:xfrm>
              <a:prstGeom prst="ellipse">
                <a:avLst/>
              </a:prstGeom>
              <a:gradFill rotWithShape="0">
                <a:gsLst>
                  <a:gs pos="0">
                    <a:schemeClr val="bg2"/>
                  </a:gs>
                  <a:gs pos="100000">
                    <a:schemeClr val="bg1"/>
                  </a:gs>
                </a:gsLst>
                <a:path path="shape">
                  <a:fillToRect l="50000" t="50000" r="50000" b="50000"/>
                </a:path>
              </a:gradFill>
              <a:ln>
                <a:noFill/>
              </a:ln>
              <a:effectLst/>
            </p:spPr>
            <p:txBody>
              <a:bodyPr wrap="none" anchor="ct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pPr>
                  <a:defRPr/>
                </a:pPr>
                <a:endParaRPr lang="en-US" altLang="en-US"/>
              </a:p>
            </p:txBody>
          </p:sp>
          <p:sp>
            <p:nvSpPr>
              <p:cNvPr id="1165" name="Oval 5">
                <a:extLst>
                  <a:ext uri="{FF2B5EF4-FFF2-40B4-BE49-F238E27FC236}">
                    <a16:creationId xmlns:a16="http://schemas.microsoft.com/office/drawing/2014/main" id="{21C8A481-D914-050D-3E2F-B2BA7FBD1821}"/>
                  </a:ext>
                </a:extLst>
              </p:cNvPr>
              <p:cNvSpPr>
                <a:spLocks noChangeArrowheads="1"/>
              </p:cNvSpPr>
              <p:nvPr/>
            </p:nvSpPr>
            <p:spPr bwMode="hidden">
              <a:xfrm>
                <a:off x="276" y="252"/>
                <a:ext cx="188" cy="108"/>
              </a:xfrm>
              <a:prstGeom prst="ellipse">
                <a:avLst/>
              </a:prstGeom>
              <a:gradFill rotWithShape="0">
                <a:gsLst>
                  <a:gs pos="0">
                    <a:schemeClr val="accent1"/>
                  </a:gs>
                  <a:gs pos="100000">
                    <a:schemeClr val="bg2"/>
                  </a:gs>
                </a:gsLst>
                <a:path path="shape">
                  <a:fillToRect l="50000" t="50000" r="50000" b="50000"/>
                </a:path>
              </a:gradFill>
              <a:ln>
                <a:noFill/>
              </a:ln>
              <a:effectLst/>
            </p:spPr>
            <p:txBody>
              <a:bodyPr wrap="none" anchor="ct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pPr>
                  <a:defRPr/>
                </a:pPr>
                <a:endParaRPr lang="en-US" altLang="en-US"/>
              </a:p>
            </p:txBody>
          </p:sp>
        </p:grpSp>
        <p:grpSp>
          <p:nvGrpSpPr>
            <p:cNvPr id="1033" name="Group 6">
              <a:extLst>
                <a:ext uri="{FF2B5EF4-FFF2-40B4-BE49-F238E27FC236}">
                  <a16:creationId xmlns:a16="http://schemas.microsoft.com/office/drawing/2014/main" id="{FABEEC66-407A-8FC2-4039-E9E6F46AD3E2}"/>
                </a:ext>
              </a:extLst>
            </p:cNvPr>
            <p:cNvGrpSpPr>
              <a:grpSpLocks/>
            </p:cNvGrpSpPr>
            <p:nvPr/>
          </p:nvGrpSpPr>
          <p:grpSpPr bwMode="auto">
            <a:xfrm>
              <a:off x="4257" y="1103"/>
              <a:ext cx="768" cy="576"/>
              <a:chOff x="0" y="0"/>
              <a:chExt cx="768" cy="576"/>
            </a:xfrm>
          </p:grpSpPr>
          <p:sp>
            <p:nvSpPr>
              <p:cNvPr id="1162" name="Oval 7">
                <a:extLst>
                  <a:ext uri="{FF2B5EF4-FFF2-40B4-BE49-F238E27FC236}">
                    <a16:creationId xmlns:a16="http://schemas.microsoft.com/office/drawing/2014/main" id="{C114FACF-43DC-0C39-47F2-E1FF99F8591B}"/>
                  </a:ext>
                </a:extLst>
              </p:cNvPr>
              <p:cNvSpPr>
                <a:spLocks noChangeArrowheads="1"/>
              </p:cNvSpPr>
              <p:nvPr/>
            </p:nvSpPr>
            <p:spPr bwMode="hidden">
              <a:xfrm>
                <a:off x="-3" y="3"/>
                <a:ext cx="771" cy="576"/>
              </a:xfrm>
              <a:prstGeom prst="ellipse">
                <a:avLst/>
              </a:prstGeom>
              <a:gradFill rotWithShape="0">
                <a:gsLst>
                  <a:gs pos="0">
                    <a:schemeClr val="bg2"/>
                  </a:gs>
                  <a:gs pos="100000">
                    <a:schemeClr val="bg1"/>
                  </a:gs>
                </a:gsLst>
                <a:path path="shape">
                  <a:fillToRect l="50000" t="50000" r="50000" b="50000"/>
                </a:path>
              </a:gradFill>
              <a:ln>
                <a:noFill/>
              </a:ln>
              <a:effectLst/>
            </p:spPr>
            <p:txBody>
              <a:bodyPr wrap="none" anchor="ct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pPr>
                  <a:defRPr/>
                </a:pPr>
                <a:endParaRPr lang="en-US" altLang="en-US"/>
              </a:p>
            </p:txBody>
          </p:sp>
          <p:sp>
            <p:nvSpPr>
              <p:cNvPr id="1163" name="Oval 8">
                <a:extLst>
                  <a:ext uri="{FF2B5EF4-FFF2-40B4-BE49-F238E27FC236}">
                    <a16:creationId xmlns:a16="http://schemas.microsoft.com/office/drawing/2014/main" id="{D445D9C9-FA1D-3583-8101-39E726DC7E2B}"/>
                  </a:ext>
                </a:extLst>
              </p:cNvPr>
              <p:cNvSpPr>
                <a:spLocks noChangeArrowheads="1"/>
              </p:cNvSpPr>
              <p:nvPr/>
            </p:nvSpPr>
            <p:spPr bwMode="hidden">
              <a:xfrm>
                <a:off x="276" y="254"/>
                <a:ext cx="186" cy="109"/>
              </a:xfrm>
              <a:prstGeom prst="ellipse">
                <a:avLst/>
              </a:prstGeom>
              <a:gradFill rotWithShape="0">
                <a:gsLst>
                  <a:gs pos="0">
                    <a:schemeClr val="accent1"/>
                  </a:gs>
                  <a:gs pos="100000">
                    <a:schemeClr val="bg2"/>
                  </a:gs>
                </a:gsLst>
                <a:path path="shape">
                  <a:fillToRect l="50000" t="50000" r="50000" b="50000"/>
                </a:path>
              </a:gradFill>
              <a:ln>
                <a:noFill/>
              </a:ln>
              <a:effectLst/>
            </p:spPr>
            <p:txBody>
              <a:bodyPr wrap="none" anchor="ct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pPr>
                  <a:defRPr/>
                </a:pPr>
                <a:endParaRPr lang="en-US" altLang="en-US"/>
              </a:p>
            </p:txBody>
          </p:sp>
        </p:grpSp>
        <p:grpSp>
          <p:nvGrpSpPr>
            <p:cNvPr id="1034" name="Group 9">
              <a:extLst>
                <a:ext uri="{FF2B5EF4-FFF2-40B4-BE49-F238E27FC236}">
                  <a16:creationId xmlns:a16="http://schemas.microsoft.com/office/drawing/2014/main" id="{B105FD81-746F-9DC3-2683-1DD15C170B02}"/>
                </a:ext>
              </a:extLst>
            </p:cNvPr>
            <p:cNvGrpSpPr>
              <a:grpSpLocks/>
            </p:cNvGrpSpPr>
            <p:nvPr/>
          </p:nvGrpSpPr>
          <p:grpSpPr bwMode="auto">
            <a:xfrm>
              <a:off x="3134" y="0"/>
              <a:ext cx="768" cy="576"/>
              <a:chOff x="0" y="0"/>
              <a:chExt cx="768" cy="576"/>
            </a:xfrm>
          </p:grpSpPr>
          <p:sp>
            <p:nvSpPr>
              <p:cNvPr id="1160" name="Oval 10">
                <a:extLst>
                  <a:ext uri="{FF2B5EF4-FFF2-40B4-BE49-F238E27FC236}">
                    <a16:creationId xmlns:a16="http://schemas.microsoft.com/office/drawing/2014/main" id="{7C65D8F9-D1F7-1BEF-D579-42F9B9081441}"/>
                  </a:ext>
                </a:extLst>
              </p:cNvPr>
              <p:cNvSpPr>
                <a:spLocks noChangeArrowheads="1"/>
              </p:cNvSpPr>
              <p:nvPr/>
            </p:nvSpPr>
            <p:spPr bwMode="hidden">
              <a:xfrm>
                <a:off x="0" y="0"/>
                <a:ext cx="768" cy="576"/>
              </a:xfrm>
              <a:prstGeom prst="ellipse">
                <a:avLst/>
              </a:prstGeom>
              <a:gradFill rotWithShape="0">
                <a:gsLst>
                  <a:gs pos="0">
                    <a:schemeClr val="bg2"/>
                  </a:gs>
                  <a:gs pos="100000">
                    <a:schemeClr val="bg1"/>
                  </a:gs>
                </a:gsLst>
                <a:path path="shape">
                  <a:fillToRect l="50000" t="50000" r="50000" b="50000"/>
                </a:path>
              </a:gradFill>
              <a:ln>
                <a:noFill/>
              </a:ln>
              <a:effectLst/>
            </p:spPr>
            <p:txBody>
              <a:bodyPr wrap="none" anchor="ct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pPr>
                  <a:defRPr/>
                </a:pPr>
                <a:endParaRPr lang="en-US" altLang="en-US"/>
              </a:p>
            </p:txBody>
          </p:sp>
          <p:sp>
            <p:nvSpPr>
              <p:cNvPr id="1161" name="Oval 11">
                <a:extLst>
                  <a:ext uri="{FF2B5EF4-FFF2-40B4-BE49-F238E27FC236}">
                    <a16:creationId xmlns:a16="http://schemas.microsoft.com/office/drawing/2014/main" id="{038728F0-B6C3-9FC9-15DE-7DBCA21CC1AB}"/>
                  </a:ext>
                </a:extLst>
              </p:cNvPr>
              <p:cNvSpPr>
                <a:spLocks noChangeArrowheads="1"/>
              </p:cNvSpPr>
              <p:nvPr/>
            </p:nvSpPr>
            <p:spPr bwMode="hidden">
              <a:xfrm>
                <a:off x="276" y="252"/>
                <a:ext cx="188" cy="108"/>
              </a:xfrm>
              <a:prstGeom prst="ellipse">
                <a:avLst/>
              </a:prstGeom>
              <a:gradFill rotWithShape="0">
                <a:gsLst>
                  <a:gs pos="0">
                    <a:schemeClr val="accent1"/>
                  </a:gs>
                  <a:gs pos="100000">
                    <a:schemeClr val="bg2"/>
                  </a:gs>
                </a:gsLst>
                <a:path path="shape">
                  <a:fillToRect l="50000" t="50000" r="50000" b="50000"/>
                </a:path>
              </a:gradFill>
              <a:ln>
                <a:noFill/>
              </a:ln>
              <a:effectLst/>
            </p:spPr>
            <p:txBody>
              <a:bodyPr wrap="none" anchor="ct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pPr>
                  <a:defRPr/>
                </a:pPr>
                <a:endParaRPr lang="en-US" altLang="en-US"/>
              </a:p>
            </p:txBody>
          </p:sp>
        </p:grpSp>
        <p:grpSp>
          <p:nvGrpSpPr>
            <p:cNvPr id="1035" name="Group 12">
              <a:extLst>
                <a:ext uri="{FF2B5EF4-FFF2-40B4-BE49-F238E27FC236}">
                  <a16:creationId xmlns:a16="http://schemas.microsoft.com/office/drawing/2014/main" id="{6D24A79E-CCF1-BDDB-A5C7-E4A4C4ACF228}"/>
                </a:ext>
              </a:extLst>
            </p:cNvPr>
            <p:cNvGrpSpPr>
              <a:grpSpLocks/>
            </p:cNvGrpSpPr>
            <p:nvPr/>
          </p:nvGrpSpPr>
          <p:grpSpPr bwMode="auto">
            <a:xfrm>
              <a:off x="3115" y="0"/>
              <a:ext cx="2170" cy="1702"/>
              <a:chOff x="3115" y="0"/>
              <a:chExt cx="2170" cy="1702"/>
            </a:xfrm>
          </p:grpSpPr>
          <p:grpSp>
            <p:nvGrpSpPr>
              <p:cNvPr id="1036" name="Group 13">
                <a:extLst>
                  <a:ext uri="{FF2B5EF4-FFF2-40B4-BE49-F238E27FC236}">
                    <a16:creationId xmlns:a16="http://schemas.microsoft.com/office/drawing/2014/main" id="{195BDA9F-3C11-C9D0-B93A-255DE925B422}"/>
                  </a:ext>
                </a:extLst>
              </p:cNvPr>
              <p:cNvGrpSpPr>
                <a:grpSpLocks/>
              </p:cNvGrpSpPr>
              <p:nvPr/>
            </p:nvGrpSpPr>
            <p:grpSpPr bwMode="auto">
              <a:xfrm>
                <a:off x="3640" y="308"/>
                <a:ext cx="1145" cy="844"/>
                <a:chOff x="1265" y="814"/>
                <a:chExt cx="2919" cy="2151"/>
              </a:xfrm>
            </p:grpSpPr>
            <p:sp>
              <p:nvSpPr>
                <p:cNvPr id="1158" name="Oval 14">
                  <a:extLst>
                    <a:ext uri="{FF2B5EF4-FFF2-40B4-BE49-F238E27FC236}">
                      <a16:creationId xmlns:a16="http://schemas.microsoft.com/office/drawing/2014/main" id="{E077E3FE-D658-6BD5-8C69-1555BE840A3B}"/>
                    </a:ext>
                  </a:extLst>
                </p:cNvPr>
                <p:cNvSpPr>
                  <a:spLocks noChangeArrowheads="1"/>
                </p:cNvSpPr>
                <p:nvPr/>
              </p:nvSpPr>
              <p:spPr bwMode="hidden">
                <a:xfrm>
                  <a:off x="1266" y="814"/>
                  <a:ext cx="2919" cy="2151"/>
                </a:xfrm>
                <a:prstGeom prst="ellipse">
                  <a:avLst/>
                </a:prstGeom>
                <a:gradFill rotWithShape="0">
                  <a:gsLst>
                    <a:gs pos="0">
                      <a:schemeClr val="bg2"/>
                    </a:gs>
                    <a:gs pos="100000">
                      <a:schemeClr val="bg1"/>
                    </a:gs>
                  </a:gsLst>
                  <a:path path="shape">
                    <a:fillToRect l="50000" t="50000" r="50000" b="50000"/>
                  </a:path>
                </a:gradFill>
                <a:ln>
                  <a:noFill/>
                </a:ln>
                <a:effectLst/>
              </p:spPr>
              <p:txBody>
                <a:bodyPr wrap="none" anchor="ct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pPr>
                    <a:defRPr/>
                  </a:pPr>
                  <a:endParaRPr lang="en-US" altLang="en-US"/>
                </a:p>
              </p:txBody>
            </p:sp>
            <p:sp>
              <p:nvSpPr>
                <p:cNvPr id="1159" name="Oval 15">
                  <a:extLst>
                    <a:ext uri="{FF2B5EF4-FFF2-40B4-BE49-F238E27FC236}">
                      <a16:creationId xmlns:a16="http://schemas.microsoft.com/office/drawing/2014/main" id="{5979F989-FBCE-F716-E84F-D6831ED97B83}"/>
                    </a:ext>
                  </a:extLst>
                </p:cNvPr>
                <p:cNvSpPr>
                  <a:spLocks noChangeArrowheads="1"/>
                </p:cNvSpPr>
                <p:nvPr/>
              </p:nvSpPr>
              <p:spPr bwMode="hidden">
                <a:xfrm>
                  <a:off x="2382" y="1602"/>
                  <a:ext cx="578" cy="405"/>
                </a:xfrm>
                <a:prstGeom prst="ellipse">
                  <a:avLst/>
                </a:prstGeom>
                <a:gradFill rotWithShape="0">
                  <a:gsLst>
                    <a:gs pos="0">
                      <a:schemeClr val="accent2"/>
                    </a:gs>
                    <a:gs pos="100000">
                      <a:schemeClr val="bg2"/>
                    </a:gs>
                  </a:gsLst>
                  <a:path path="shape">
                    <a:fillToRect l="50000" t="50000" r="50000" b="50000"/>
                  </a:path>
                </a:gradFill>
                <a:ln>
                  <a:noFill/>
                </a:ln>
                <a:effectLst/>
              </p:spPr>
              <p:txBody>
                <a:bodyPr wrap="none" anchor="ct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pPr>
                    <a:defRPr/>
                  </a:pPr>
                  <a:endParaRPr lang="en-US" altLang="en-US"/>
                </a:p>
              </p:txBody>
            </p:sp>
          </p:grpSp>
          <p:grpSp>
            <p:nvGrpSpPr>
              <p:cNvPr id="1037" name="Group 16">
                <a:extLst>
                  <a:ext uri="{FF2B5EF4-FFF2-40B4-BE49-F238E27FC236}">
                    <a16:creationId xmlns:a16="http://schemas.microsoft.com/office/drawing/2014/main" id="{4C7BBC75-813B-654F-FE0E-79CD457C8EE9}"/>
                  </a:ext>
                </a:extLst>
              </p:cNvPr>
              <p:cNvGrpSpPr>
                <a:grpSpLocks/>
              </p:cNvGrpSpPr>
              <p:nvPr/>
            </p:nvGrpSpPr>
            <p:grpSpPr bwMode="auto">
              <a:xfrm>
                <a:off x="3115" y="0"/>
                <a:ext cx="2145" cy="1702"/>
                <a:chOff x="3115" y="0"/>
                <a:chExt cx="2145" cy="1702"/>
              </a:xfrm>
            </p:grpSpPr>
            <p:grpSp>
              <p:nvGrpSpPr>
                <p:cNvPr id="1060" name="Group 17">
                  <a:extLst>
                    <a:ext uri="{FF2B5EF4-FFF2-40B4-BE49-F238E27FC236}">
                      <a16:creationId xmlns:a16="http://schemas.microsoft.com/office/drawing/2014/main" id="{786431FF-E540-73EC-0AE4-36B2F71C1CB1}"/>
                    </a:ext>
                  </a:extLst>
                </p:cNvPr>
                <p:cNvGrpSpPr>
                  <a:grpSpLocks/>
                </p:cNvGrpSpPr>
                <p:nvPr/>
              </p:nvGrpSpPr>
              <p:grpSpPr bwMode="auto">
                <a:xfrm>
                  <a:off x="4505" y="589"/>
                  <a:ext cx="493" cy="912"/>
                  <a:chOff x="3471" y="1530"/>
                  <a:chExt cx="1258" cy="2327"/>
                </a:xfrm>
              </p:grpSpPr>
              <p:sp>
                <p:nvSpPr>
                  <p:cNvPr id="1156" name="Freeform 18">
                    <a:extLst>
                      <a:ext uri="{FF2B5EF4-FFF2-40B4-BE49-F238E27FC236}">
                        <a16:creationId xmlns:a16="http://schemas.microsoft.com/office/drawing/2014/main" id="{3AF2ACE7-B767-BD74-A7C9-8D8EA63F0E92}"/>
                      </a:ext>
                    </a:extLst>
                  </p:cNvPr>
                  <p:cNvSpPr>
                    <a:spLocks/>
                  </p:cNvSpPr>
                  <p:nvPr/>
                </p:nvSpPr>
                <p:spPr bwMode="hidden">
                  <a:xfrm rot="2711884">
                    <a:off x="2765" y="2236"/>
                    <a:ext cx="1724" cy="312"/>
                  </a:xfrm>
                  <a:custGeom>
                    <a:avLst/>
                    <a:gdLst>
                      <a:gd name="T0" fmla="*/ 0 w 2736"/>
                      <a:gd name="T1" fmla="*/ 1 h 504"/>
                      <a:gd name="T2" fmla="*/ 1 w 2736"/>
                      <a:gd name="T3" fmla="*/ 1 h 504"/>
                      <a:gd name="T4" fmla="*/ 1 w 2736"/>
                      <a:gd name="T5" fmla="*/ 1 h 504"/>
                      <a:gd name="T6" fmla="*/ 1 w 2736"/>
                      <a:gd name="T7" fmla="*/ 1 h 504"/>
                      <a:gd name="T8" fmla="*/ 1 w 2736"/>
                      <a:gd name="T9" fmla="*/ 1 h 504"/>
                      <a:gd name="T10" fmla="*/ 1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157" name="Freeform 19">
                    <a:extLst>
                      <a:ext uri="{FF2B5EF4-FFF2-40B4-BE49-F238E27FC236}">
                        <a16:creationId xmlns:a16="http://schemas.microsoft.com/office/drawing/2014/main" id="{FE8E7EEA-F9F2-F548-7AE5-83DB65909B68}"/>
                      </a:ext>
                    </a:extLst>
                  </p:cNvPr>
                  <p:cNvSpPr>
                    <a:spLocks/>
                  </p:cNvSpPr>
                  <p:nvPr/>
                </p:nvSpPr>
                <p:spPr bwMode="hidden">
                  <a:xfrm rot="2711884">
                    <a:off x="4021" y="3150"/>
                    <a:ext cx="925" cy="490"/>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1 h 791"/>
                      <a:gd name="T12" fmla="*/ 1 w 1769"/>
                      <a:gd name="T13" fmla="*/ 1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1061" name="Group 20">
                  <a:extLst>
                    <a:ext uri="{FF2B5EF4-FFF2-40B4-BE49-F238E27FC236}">
                      <a16:creationId xmlns:a16="http://schemas.microsoft.com/office/drawing/2014/main" id="{6B26AF94-72D6-3B56-CB42-80571511CFEC}"/>
                    </a:ext>
                  </a:extLst>
                </p:cNvPr>
                <p:cNvGrpSpPr>
                  <a:grpSpLocks/>
                </p:cNvGrpSpPr>
                <p:nvPr/>
              </p:nvGrpSpPr>
              <p:grpSpPr bwMode="auto">
                <a:xfrm>
                  <a:off x="4267" y="781"/>
                  <a:ext cx="966" cy="522"/>
                  <a:chOff x="2864" y="2019"/>
                  <a:chExt cx="2463" cy="1332"/>
                </a:xfrm>
              </p:grpSpPr>
              <p:sp>
                <p:nvSpPr>
                  <p:cNvPr id="1154" name="Freeform 21">
                    <a:extLst>
                      <a:ext uri="{FF2B5EF4-FFF2-40B4-BE49-F238E27FC236}">
                        <a16:creationId xmlns:a16="http://schemas.microsoft.com/office/drawing/2014/main" id="{9F42DD20-0742-C118-AF91-890B94A62A52}"/>
                      </a:ext>
                    </a:extLst>
                  </p:cNvPr>
                  <p:cNvSpPr>
                    <a:spLocks/>
                  </p:cNvSpPr>
                  <p:nvPr/>
                </p:nvSpPr>
                <p:spPr bwMode="hidden">
                  <a:xfrm rot="2104081">
                    <a:off x="2864" y="2019"/>
                    <a:ext cx="1814" cy="347"/>
                  </a:xfrm>
                  <a:custGeom>
                    <a:avLst/>
                    <a:gdLst>
                      <a:gd name="T0" fmla="*/ 0 w 2736"/>
                      <a:gd name="T1" fmla="*/ 1 h 504"/>
                      <a:gd name="T2" fmla="*/ 1 w 2736"/>
                      <a:gd name="T3" fmla="*/ 1 h 504"/>
                      <a:gd name="T4" fmla="*/ 1 w 2736"/>
                      <a:gd name="T5" fmla="*/ 1 h 504"/>
                      <a:gd name="T6" fmla="*/ 2 w 2736"/>
                      <a:gd name="T7" fmla="*/ 1 h 504"/>
                      <a:gd name="T8" fmla="*/ 2 w 2736"/>
                      <a:gd name="T9" fmla="*/ 1 h 504"/>
                      <a:gd name="T10" fmla="*/ 1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155" name="Freeform 22">
                    <a:extLst>
                      <a:ext uri="{FF2B5EF4-FFF2-40B4-BE49-F238E27FC236}">
                        <a16:creationId xmlns:a16="http://schemas.microsoft.com/office/drawing/2014/main" id="{EDF2B64E-BB64-B428-F475-03E7D9791DD5}"/>
                      </a:ext>
                    </a:extLst>
                  </p:cNvPr>
                  <p:cNvSpPr>
                    <a:spLocks/>
                  </p:cNvSpPr>
                  <p:nvPr/>
                </p:nvSpPr>
                <p:spPr bwMode="hidden">
                  <a:xfrm rot="2104081">
                    <a:off x="4353" y="2806"/>
                    <a:ext cx="974" cy="545"/>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1 h 791"/>
                      <a:gd name="T12" fmla="*/ 1 w 1769"/>
                      <a:gd name="T13" fmla="*/ 1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1062" name="Group 23">
                  <a:extLst>
                    <a:ext uri="{FF2B5EF4-FFF2-40B4-BE49-F238E27FC236}">
                      <a16:creationId xmlns:a16="http://schemas.microsoft.com/office/drawing/2014/main" id="{65EF8071-FEC7-CCAF-381B-B91944B828D7}"/>
                    </a:ext>
                  </a:extLst>
                </p:cNvPr>
                <p:cNvGrpSpPr>
                  <a:grpSpLocks/>
                </p:cNvGrpSpPr>
                <p:nvPr/>
              </p:nvGrpSpPr>
              <p:grpSpPr bwMode="auto">
                <a:xfrm>
                  <a:off x="4280" y="707"/>
                  <a:ext cx="971" cy="417"/>
                  <a:chOff x="2897" y="1832"/>
                  <a:chExt cx="2477" cy="1064"/>
                </a:xfrm>
              </p:grpSpPr>
              <p:sp>
                <p:nvSpPr>
                  <p:cNvPr id="1152" name="Freeform 24">
                    <a:extLst>
                      <a:ext uri="{FF2B5EF4-FFF2-40B4-BE49-F238E27FC236}">
                        <a16:creationId xmlns:a16="http://schemas.microsoft.com/office/drawing/2014/main" id="{BCEB98FD-6DFC-46A1-7FCF-0554BA13E9F0}"/>
                      </a:ext>
                    </a:extLst>
                  </p:cNvPr>
                  <p:cNvSpPr>
                    <a:spLocks/>
                  </p:cNvSpPr>
                  <p:nvPr/>
                </p:nvSpPr>
                <p:spPr bwMode="hidden">
                  <a:xfrm rot="1582915">
                    <a:off x="2897" y="1832"/>
                    <a:ext cx="1736" cy="304"/>
                  </a:xfrm>
                  <a:custGeom>
                    <a:avLst/>
                    <a:gdLst>
                      <a:gd name="T0" fmla="*/ 0 w 2736"/>
                      <a:gd name="T1" fmla="*/ 1 h 504"/>
                      <a:gd name="T2" fmla="*/ 1 w 2736"/>
                      <a:gd name="T3" fmla="*/ 1 h 504"/>
                      <a:gd name="T4" fmla="*/ 1 w 2736"/>
                      <a:gd name="T5" fmla="*/ 1 h 504"/>
                      <a:gd name="T6" fmla="*/ 1 w 2736"/>
                      <a:gd name="T7" fmla="*/ 1 h 504"/>
                      <a:gd name="T8" fmla="*/ 1 w 2736"/>
                      <a:gd name="T9" fmla="*/ 1 h 504"/>
                      <a:gd name="T10" fmla="*/ 1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153" name="Freeform 25">
                    <a:extLst>
                      <a:ext uri="{FF2B5EF4-FFF2-40B4-BE49-F238E27FC236}">
                        <a16:creationId xmlns:a16="http://schemas.microsoft.com/office/drawing/2014/main" id="{6D137507-3CCA-7E57-7A59-4C7DE3D4573B}"/>
                      </a:ext>
                    </a:extLst>
                  </p:cNvPr>
                  <p:cNvSpPr>
                    <a:spLocks/>
                  </p:cNvSpPr>
                  <p:nvPr/>
                </p:nvSpPr>
                <p:spPr bwMode="hidden">
                  <a:xfrm rot="1582915">
                    <a:off x="4442" y="2420"/>
                    <a:ext cx="932" cy="476"/>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1 h 791"/>
                      <a:gd name="T12" fmla="*/ 1 w 1769"/>
                      <a:gd name="T13" fmla="*/ 1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1063" name="Group 26">
                  <a:extLst>
                    <a:ext uri="{FF2B5EF4-FFF2-40B4-BE49-F238E27FC236}">
                      <a16:creationId xmlns:a16="http://schemas.microsoft.com/office/drawing/2014/main" id="{1C37CE44-20FB-61F3-8D7A-79486FFE19CA}"/>
                    </a:ext>
                  </a:extLst>
                </p:cNvPr>
                <p:cNvGrpSpPr>
                  <a:grpSpLocks/>
                </p:cNvGrpSpPr>
                <p:nvPr/>
              </p:nvGrpSpPr>
              <p:grpSpPr bwMode="auto">
                <a:xfrm>
                  <a:off x="4291" y="630"/>
                  <a:ext cx="969" cy="364"/>
                  <a:chOff x="2924" y="1636"/>
                  <a:chExt cx="2472" cy="927"/>
                </a:xfrm>
              </p:grpSpPr>
              <p:sp>
                <p:nvSpPr>
                  <p:cNvPr id="1150" name="Freeform 27">
                    <a:extLst>
                      <a:ext uri="{FF2B5EF4-FFF2-40B4-BE49-F238E27FC236}">
                        <a16:creationId xmlns:a16="http://schemas.microsoft.com/office/drawing/2014/main" id="{43C0C4C9-B246-4499-D29B-457ECC559C1E}"/>
                      </a:ext>
                    </a:extLst>
                  </p:cNvPr>
                  <p:cNvSpPr>
                    <a:spLocks/>
                  </p:cNvSpPr>
                  <p:nvPr/>
                </p:nvSpPr>
                <p:spPr bwMode="hidden">
                  <a:xfrm rot="1080363">
                    <a:off x="2924" y="1636"/>
                    <a:ext cx="1677" cy="335"/>
                  </a:xfrm>
                  <a:custGeom>
                    <a:avLst/>
                    <a:gdLst>
                      <a:gd name="T0" fmla="*/ 0 w 2736"/>
                      <a:gd name="T1" fmla="*/ 1 h 504"/>
                      <a:gd name="T2" fmla="*/ 1 w 2736"/>
                      <a:gd name="T3" fmla="*/ 1 h 504"/>
                      <a:gd name="T4" fmla="*/ 1 w 2736"/>
                      <a:gd name="T5" fmla="*/ 1 h 504"/>
                      <a:gd name="T6" fmla="*/ 1 w 2736"/>
                      <a:gd name="T7" fmla="*/ 1 h 504"/>
                      <a:gd name="T8" fmla="*/ 1 w 2736"/>
                      <a:gd name="T9" fmla="*/ 1 h 504"/>
                      <a:gd name="T10" fmla="*/ 1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151" name="Freeform 28">
                    <a:extLst>
                      <a:ext uri="{FF2B5EF4-FFF2-40B4-BE49-F238E27FC236}">
                        <a16:creationId xmlns:a16="http://schemas.microsoft.com/office/drawing/2014/main" id="{746A237C-B620-6E36-A2FC-B740000A8F8D}"/>
                      </a:ext>
                    </a:extLst>
                  </p:cNvPr>
                  <p:cNvSpPr>
                    <a:spLocks/>
                  </p:cNvSpPr>
                  <p:nvPr/>
                </p:nvSpPr>
                <p:spPr bwMode="hidden">
                  <a:xfrm rot="1080363">
                    <a:off x="4495" y="2037"/>
                    <a:ext cx="901" cy="526"/>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1 h 791"/>
                      <a:gd name="T12" fmla="*/ 1 w 1769"/>
                      <a:gd name="T13" fmla="*/ 1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1064" name="Group 29">
                  <a:extLst>
                    <a:ext uri="{FF2B5EF4-FFF2-40B4-BE49-F238E27FC236}">
                      <a16:creationId xmlns:a16="http://schemas.microsoft.com/office/drawing/2014/main" id="{1B71B8E4-7249-6533-9FAC-E143F9C5C2DF}"/>
                    </a:ext>
                  </a:extLst>
                </p:cNvPr>
                <p:cNvGrpSpPr>
                  <a:grpSpLocks/>
                </p:cNvGrpSpPr>
                <p:nvPr/>
              </p:nvGrpSpPr>
              <p:grpSpPr bwMode="auto">
                <a:xfrm>
                  <a:off x="4304" y="543"/>
                  <a:ext cx="918" cy="258"/>
                  <a:chOff x="2958" y="1414"/>
                  <a:chExt cx="2342" cy="657"/>
                </a:xfrm>
              </p:grpSpPr>
              <p:sp>
                <p:nvSpPr>
                  <p:cNvPr id="1148" name="Freeform 30">
                    <a:extLst>
                      <a:ext uri="{FF2B5EF4-FFF2-40B4-BE49-F238E27FC236}">
                        <a16:creationId xmlns:a16="http://schemas.microsoft.com/office/drawing/2014/main" id="{8ADEFA70-624B-8E19-2948-0FA9D7371E27}"/>
                      </a:ext>
                    </a:extLst>
                  </p:cNvPr>
                  <p:cNvSpPr>
                    <a:spLocks/>
                  </p:cNvSpPr>
                  <p:nvPr/>
                </p:nvSpPr>
                <p:spPr bwMode="hidden">
                  <a:xfrm rot="463793">
                    <a:off x="2958" y="1414"/>
                    <a:ext cx="1545" cy="312"/>
                  </a:xfrm>
                  <a:custGeom>
                    <a:avLst/>
                    <a:gdLst>
                      <a:gd name="T0" fmla="*/ 0 w 2736"/>
                      <a:gd name="T1" fmla="*/ 1 h 504"/>
                      <a:gd name="T2" fmla="*/ 1 w 2736"/>
                      <a:gd name="T3" fmla="*/ 1 h 504"/>
                      <a:gd name="T4" fmla="*/ 1 w 2736"/>
                      <a:gd name="T5" fmla="*/ 1 h 504"/>
                      <a:gd name="T6" fmla="*/ 1 w 2736"/>
                      <a:gd name="T7" fmla="*/ 1 h 504"/>
                      <a:gd name="T8" fmla="*/ 1 w 2736"/>
                      <a:gd name="T9" fmla="*/ 1 h 504"/>
                      <a:gd name="T10" fmla="*/ 1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149" name="Freeform 31">
                    <a:extLst>
                      <a:ext uri="{FF2B5EF4-FFF2-40B4-BE49-F238E27FC236}">
                        <a16:creationId xmlns:a16="http://schemas.microsoft.com/office/drawing/2014/main" id="{8B3FDDE2-B805-C131-1863-C8C5F40EEDFC}"/>
                      </a:ext>
                    </a:extLst>
                  </p:cNvPr>
                  <p:cNvSpPr>
                    <a:spLocks/>
                  </p:cNvSpPr>
                  <p:nvPr/>
                </p:nvSpPr>
                <p:spPr bwMode="hidden">
                  <a:xfrm rot="463793">
                    <a:off x="4470" y="1582"/>
                    <a:ext cx="830" cy="489"/>
                  </a:xfrm>
                  <a:custGeom>
                    <a:avLst/>
                    <a:gdLst>
                      <a:gd name="T0" fmla="*/ 0 w 1769"/>
                      <a:gd name="T1" fmla="*/ 1 h 791"/>
                      <a:gd name="T2" fmla="*/ 0 w 1769"/>
                      <a:gd name="T3" fmla="*/ 1 h 791"/>
                      <a:gd name="T4" fmla="*/ 0 w 1769"/>
                      <a:gd name="T5" fmla="*/ 1 h 791"/>
                      <a:gd name="T6" fmla="*/ 0 w 1769"/>
                      <a:gd name="T7" fmla="*/ 1 h 791"/>
                      <a:gd name="T8" fmla="*/ 0 w 1769"/>
                      <a:gd name="T9" fmla="*/ 1 h 791"/>
                      <a:gd name="T10" fmla="*/ 0 w 1769"/>
                      <a:gd name="T11" fmla="*/ 1 h 791"/>
                      <a:gd name="T12" fmla="*/ 0 w 1769"/>
                      <a:gd name="T13" fmla="*/ 1 h 791"/>
                      <a:gd name="T14" fmla="*/ 0 w 1769"/>
                      <a:gd name="T15" fmla="*/ 1 h 791"/>
                      <a:gd name="T16" fmla="*/ 0 w 1769"/>
                      <a:gd name="T17" fmla="*/ 1 h 791"/>
                      <a:gd name="T18" fmla="*/ 0 w 1769"/>
                      <a:gd name="T19" fmla="*/ 1 h 791"/>
                      <a:gd name="T20" fmla="*/ 0 w 1769"/>
                      <a:gd name="T21" fmla="*/ 1 h 791"/>
                      <a:gd name="T22" fmla="*/ 0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1065" name="Group 32">
                  <a:extLst>
                    <a:ext uri="{FF2B5EF4-FFF2-40B4-BE49-F238E27FC236}">
                      <a16:creationId xmlns:a16="http://schemas.microsoft.com/office/drawing/2014/main" id="{E5882233-9827-E07D-1FC3-B264704B2EDD}"/>
                    </a:ext>
                  </a:extLst>
                </p:cNvPr>
                <p:cNvGrpSpPr>
                  <a:grpSpLocks/>
                </p:cNvGrpSpPr>
                <p:nvPr/>
              </p:nvGrpSpPr>
              <p:grpSpPr bwMode="auto">
                <a:xfrm>
                  <a:off x="4314" y="487"/>
                  <a:ext cx="843" cy="134"/>
                  <a:chOff x="2983" y="1269"/>
                  <a:chExt cx="2150" cy="343"/>
                </a:xfrm>
              </p:grpSpPr>
              <p:sp>
                <p:nvSpPr>
                  <p:cNvPr id="1146" name="Freeform 33">
                    <a:extLst>
                      <a:ext uri="{FF2B5EF4-FFF2-40B4-BE49-F238E27FC236}">
                        <a16:creationId xmlns:a16="http://schemas.microsoft.com/office/drawing/2014/main" id="{E299E256-4190-E910-6117-F5DD3AA8B39B}"/>
                      </a:ext>
                    </a:extLst>
                  </p:cNvPr>
                  <p:cNvSpPr>
                    <a:spLocks/>
                  </p:cNvSpPr>
                  <p:nvPr/>
                </p:nvSpPr>
                <p:spPr bwMode="hidden">
                  <a:xfrm rot="-84182">
                    <a:off x="2983" y="1289"/>
                    <a:ext cx="1404" cy="219"/>
                  </a:xfrm>
                  <a:custGeom>
                    <a:avLst/>
                    <a:gdLst>
                      <a:gd name="T0" fmla="*/ 0 w 2736"/>
                      <a:gd name="T1" fmla="*/ 0 h 504"/>
                      <a:gd name="T2" fmla="*/ 1 w 2736"/>
                      <a:gd name="T3" fmla="*/ 0 h 504"/>
                      <a:gd name="T4" fmla="*/ 1 w 2736"/>
                      <a:gd name="T5" fmla="*/ 0 h 504"/>
                      <a:gd name="T6" fmla="*/ 1 w 2736"/>
                      <a:gd name="T7" fmla="*/ 0 h 504"/>
                      <a:gd name="T8" fmla="*/ 1 w 2736"/>
                      <a:gd name="T9" fmla="*/ 0 h 504"/>
                      <a:gd name="T10" fmla="*/ 1 w 2736"/>
                      <a:gd name="T11" fmla="*/ 0 h 504"/>
                      <a:gd name="T12" fmla="*/ 1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147" name="Freeform 34">
                    <a:extLst>
                      <a:ext uri="{FF2B5EF4-FFF2-40B4-BE49-F238E27FC236}">
                        <a16:creationId xmlns:a16="http://schemas.microsoft.com/office/drawing/2014/main" id="{AC455289-D9CD-8589-A2B2-96C4C141AB91}"/>
                      </a:ext>
                    </a:extLst>
                  </p:cNvPr>
                  <p:cNvSpPr>
                    <a:spLocks/>
                  </p:cNvSpPr>
                  <p:nvPr/>
                </p:nvSpPr>
                <p:spPr bwMode="hidden">
                  <a:xfrm rot="-84182">
                    <a:off x="4379" y="1269"/>
                    <a:ext cx="754" cy="343"/>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1066" name="Group 35">
                  <a:extLst>
                    <a:ext uri="{FF2B5EF4-FFF2-40B4-BE49-F238E27FC236}">
                      <a16:creationId xmlns:a16="http://schemas.microsoft.com/office/drawing/2014/main" id="{99BEA731-D30B-1F99-BBB4-3F497922A0BD}"/>
                    </a:ext>
                  </a:extLst>
                </p:cNvPr>
                <p:cNvGrpSpPr>
                  <a:grpSpLocks/>
                </p:cNvGrpSpPr>
                <p:nvPr/>
              </p:nvGrpSpPr>
              <p:grpSpPr bwMode="auto">
                <a:xfrm>
                  <a:off x="4296" y="349"/>
                  <a:ext cx="737" cy="167"/>
                  <a:chOff x="2938" y="917"/>
                  <a:chExt cx="1879" cy="427"/>
                </a:xfrm>
              </p:grpSpPr>
              <p:sp>
                <p:nvSpPr>
                  <p:cNvPr id="1144" name="Freeform 36">
                    <a:extLst>
                      <a:ext uri="{FF2B5EF4-FFF2-40B4-BE49-F238E27FC236}">
                        <a16:creationId xmlns:a16="http://schemas.microsoft.com/office/drawing/2014/main" id="{2D6F96AA-004F-7022-1F32-84B4CC3AD57B}"/>
                      </a:ext>
                    </a:extLst>
                  </p:cNvPr>
                  <p:cNvSpPr>
                    <a:spLocks/>
                  </p:cNvSpPr>
                  <p:nvPr/>
                </p:nvSpPr>
                <p:spPr bwMode="hidden">
                  <a:xfrm rot="-802576">
                    <a:off x="2938" y="1129"/>
                    <a:ext cx="1233" cy="215"/>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145" name="Freeform 37">
                    <a:extLst>
                      <a:ext uri="{FF2B5EF4-FFF2-40B4-BE49-F238E27FC236}">
                        <a16:creationId xmlns:a16="http://schemas.microsoft.com/office/drawing/2014/main" id="{8F349ABF-1885-4B2A-BB21-9C42EB531584}"/>
                      </a:ext>
                    </a:extLst>
                  </p:cNvPr>
                  <p:cNvSpPr>
                    <a:spLocks/>
                  </p:cNvSpPr>
                  <p:nvPr/>
                </p:nvSpPr>
                <p:spPr bwMode="hidden">
                  <a:xfrm rot="-802576">
                    <a:off x="4155" y="917"/>
                    <a:ext cx="662" cy="338"/>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1067" name="Group 38">
                  <a:extLst>
                    <a:ext uri="{FF2B5EF4-FFF2-40B4-BE49-F238E27FC236}">
                      <a16:creationId xmlns:a16="http://schemas.microsoft.com/office/drawing/2014/main" id="{82608468-BB9B-9715-ADA9-198C044F6B7B}"/>
                    </a:ext>
                  </a:extLst>
                </p:cNvPr>
                <p:cNvGrpSpPr>
                  <a:grpSpLocks/>
                </p:cNvGrpSpPr>
                <p:nvPr/>
              </p:nvGrpSpPr>
              <p:grpSpPr bwMode="auto">
                <a:xfrm>
                  <a:off x="3394" y="637"/>
                  <a:ext cx="493" cy="912"/>
                  <a:chOff x="637" y="1653"/>
                  <a:chExt cx="1257" cy="2326"/>
                </a:xfrm>
              </p:grpSpPr>
              <p:sp>
                <p:nvSpPr>
                  <p:cNvPr id="1142" name="Freeform 39">
                    <a:extLst>
                      <a:ext uri="{FF2B5EF4-FFF2-40B4-BE49-F238E27FC236}">
                        <a16:creationId xmlns:a16="http://schemas.microsoft.com/office/drawing/2014/main" id="{09C4129A-AA2C-BB3F-30D6-3E2195903B4F}"/>
                      </a:ext>
                    </a:extLst>
                  </p:cNvPr>
                  <p:cNvSpPr>
                    <a:spLocks/>
                  </p:cNvSpPr>
                  <p:nvPr/>
                </p:nvSpPr>
                <p:spPr bwMode="hidden">
                  <a:xfrm rot="18888116" flipH="1">
                    <a:off x="876" y="2359"/>
                    <a:ext cx="1724" cy="312"/>
                  </a:xfrm>
                  <a:custGeom>
                    <a:avLst/>
                    <a:gdLst>
                      <a:gd name="T0" fmla="*/ 0 w 2736"/>
                      <a:gd name="T1" fmla="*/ 1 h 504"/>
                      <a:gd name="T2" fmla="*/ 1 w 2736"/>
                      <a:gd name="T3" fmla="*/ 1 h 504"/>
                      <a:gd name="T4" fmla="*/ 1 w 2736"/>
                      <a:gd name="T5" fmla="*/ 1 h 504"/>
                      <a:gd name="T6" fmla="*/ 1 w 2736"/>
                      <a:gd name="T7" fmla="*/ 1 h 504"/>
                      <a:gd name="T8" fmla="*/ 1 w 2736"/>
                      <a:gd name="T9" fmla="*/ 1 h 504"/>
                      <a:gd name="T10" fmla="*/ 1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143" name="Freeform 40">
                    <a:extLst>
                      <a:ext uri="{FF2B5EF4-FFF2-40B4-BE49-F238E27FC236}">
                        <a16:creationId xmlns:a16="http://schemas.microsoft.com/office/drawing/2014/main" id="{7353559E-5AB3-4E89-6999-81C944F384FD}"/>
                      </a:ext>
                    </a:extLst>
                  </p:cNvPr>
                  <p:cNvSpPr>
                    <a:spLocks/>
                  </p:cNvSpPr>
                  <p:nvPr/>
                </p:nvSpPr>
                <p:spPr bwMode="hidden">
                  <a:xfrm rot="18888116" flipH="1">
                    <a:off x="419" y="3272"/>
                    <a:ext cx="925" cy="490"/>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1 h 791"/>
                      <a:gd name="T12" fmla="*/ 1 w 1769"/>
                      <a:gd name="T13" fmla="*/ 1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1068" name="Group 41">
                  <a:extLst>
                    <a:ext uri="{FF2B5EF4-FFF2-40B4-BE49-F238E27FC236}">
                      <a16:creationId xmlns:a16="http://schemas.microsoft.com/office/drawing/2014/main" id="{802EA5B5-508A-ABFA-874A-D965C93CAB61}"/>
                    </a:ext>
                  </a:extLst>
                </p:cNvPr>
                <p:cNvGrpSpPr>
                  <a:grpSpLocks/>
                </p:cNvGrpSpPr>
                <p:nvPr/>
              </p:nvGrpSpPr>
              <p:grpSpPr bwMode="auto">
                <a:xfrm>
                  <a:off x="3142" y="850"/>
                  <a:ext cx="966" cy="522"/>
                  <a:chOff x="-5" y="2196"/>
                  <a:chExt cx="2463" cy="1332"/>
                </a:xfrm>
              </p:grpSpPr>
              <p:sp>
                <p:nvSpPr>
                  <p:cNvPr id="1140" name="Freeform 42">
                    <a:extLst>
                      <a:ext uri="{FF2B5EF4-FFF2-40B4-BE49-F238E27FC236}">
                        <a16:creationId xmlns:a16="http://schemas.microsoft.com/office/drawing/2014/main" id="{AC9DBA78-1D9B-C430-1C51-82BA88D1CCB5}"/>
                      </a:ext>
                    </a:extLst>
                  </p:cNvPr>
                  <p:cNvSpPr>
                    <a:spLocks/>
                  </p:cNvSpPr>
                  <p:nvPr/>
                </p:nvSpPr>
                <p:spPr bwMode="hidden">
                  <a:xfrm rot="19495919" flipH="1">
                    <a:off x="644" y="2196"/>
                    <a:ext cx="1814" cy="347"/>
                  </a:xfrm>
                  <a:custGeom>
                    <a:avLst/>
                    <a:gdLst>
                      <a:gd name="T0" fmla="*/ 0 w 2736"/>
                      <a:gd name="T1" fmla="*/ 1 h 504"/>
                      <a:gd name="T2" fmla="*/ 1 w 2736"/>
                      <a:gd name="T3" fmla="*/ 1 h 504"/>
                      <a:gd name="T4" fmla="*/ 1 w 2736"/>
                      <a:gd name="T5" fmla="*/ 1 h 504"/>
                      <a:gd name="T6" fmla="*/ 2 w 2736"/>
                      <a:gd name="T7" fmla="*/ 1 h 504"/>
                      <a:gd name="T8" fmla="*/ 2 w 2736"/>
                      <a:gd name="T9" fmla="*/ 1 h 504"/>
                      <a:gd name="T10" fmla="*/ 1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141" name="Freeform 43">
                    <a:extLst>
                      <a:ext uri="{FF2B5EF4-FFF2-40B4-BE49-F238E27FC236}">
                        <a16:creationId xmlns:a16="http://schemas.microsoft.com/office/drawing/2014/main" id="{8B379508-6C1C-0148-FE90-41A75D1D29E8}"/>
                      </a:ext>
                    </a:extLst>
                  </p:cNvPr>
                  <p:cNvSpPr>
                    <a:spLocks/>
                  </p:cNvSpPr>
                  <p:nvPr/>
                </p:nvSpPr>
                <p:spPr bwMode="hidden">
                  <a:xfrm rot="19495919" flipH="1">
                    <a:off x="-5" y="2983"/>
                    <a:ext cx="974" cy="545"/>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1 h 791"/>
                      <a:gd name="T12" fmla="*/ 1 w 1769"/>
                      <a:gd name="T13" fmla="*/ 1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1069" name="Group 44">
                  <a:extLst>
                    <a:ext uri="{FF2B5EF4-FFF2-40B4-BE49-F238E27FC236}">
                      <a16:creationId xmlns:a16="http://schemas.microsoft.com/office/drawing/2014/main" id="{54CD4A28-CE1F-FE39-17DB-D53F87CB31EE}"/>
                    </a:ext>
                  </a:extLst>
                </p:cNvPr>
                <p:cNvGrpSpPr>
                  <a:grpSpLocks/>
                </p:cNvGrpSpPr>
                <p:nvPr/>
              </p:nvGrpSpPr>
              <p:grpSpPr bwMode="auto">
                <a:xfrm>
                  <a:off x="3124" y="777"/>
                  <a:ext cx="971" cy="417"/>
                  <a:chOff x="-52" y="2009"/>
                  <a:chExt cx="2477" cy="1064"/>
                </a:xfrm>
              </p:grpSpPr>
              <p:sp>
                <p:nvSpPr>
                  <p:cNvPr id="1138" name="Freeform 45">
                    <a:extLst>
                      <a:ext uri="{FF2B5EF4-FFF2-40B4-BE49-F238E27FC236}">
                        <a16:creationId xmlns:a16="http://schemas.microsoft.com/office/drawing/2014/main" id="{25C0D3D1-821E-8420-8495-E9A16A00C25D}"/>
                      </a:ext>
                    </a:extLst>
                  </p:cNvPr>
                  <p:cNvSpPr>
                    <a:spLocks/>
                  </p:cNvSpPr>
                  <p:nvPr/>
                </p:nvSpPr>
                <p:spPr bwMode="hidden">
                  <a:xfrm rot="20017085" flipH="1">
                    <a:off x="689" y="2009"/>
                    <a:ext cx="1736" cy="304"/>
                  </a:xfrm>
                  <a:custGeom>
                    <a:avLst/>
                    <a:gdLst>
                      <a:gd name="T0" fmla="*/ 0 w 2736"/>
                      <a:gd name="T1" fmla="*/ 1 h 504"/>
                      <a:gd name="T2" fmla="*/ 1 w 2736"/>
                      <a:gd name="T3" fmla="*/ 1 h 504"/>
                      <a:gd name="T4" fmla="*/ 1 w 2736"/>
                      <a:gd name="T5" fmla="*/ 1 h 504"/>
                      <a:gd name="T6" fmla="*/ 1 w 2736"/>
                      <a:gd name="T7" fmla="*/ 1 h 504"/>
                      <a:gd name="T8" fmla="*/ 1 w 2736"/>
                      <a:gd name="T9" fmla="*/ 1 h 504"/>
                      <a:gd name="T10" fmla="*/ 1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139" name="Freeform 46">
                    <a:extLst>
                      <a:ext uri="{FF2B5EF4-FFF2-40B4-BE49-F238E27FC236}">
                        <a16:creationId xmlns:a16="http://schemas.microsoft.com/office/drawing/2014/main" id="{747711C8-7745-A35C-7506-9DF54B053E3E}"/>
                      </a:ext>
                    </a:extLst>
                  </p:cNvPr>
                  <p:cNvSpPr>
                    <a:spLocks/>
                  </p:cNvSpPr>
                  <p:nvPr/>
                </p:nvSpPr>
                <p:spPr bwMode="hidden">
                  <a:xfrm rot="20017085" flipH="1">
                    <a:off x="-52" y="2597"/>
                    <a:ext cx="932" cy="476"/>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1 h 791"/>
                      <a:gd name="T12" fmla="*/ 1 w 1769"/>
                      <a:gd name="T13" fmla="*/ 1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1070" name="Group 47">
                  <a:extLst>
                    <a:ext uri="{FF2B5EF4-FFF2-40B4-BE49-F238E27FC236}">
                      <a16:creationId xmlns:a16="http://schemas.microsoft.com/office/drawing/2014/main" id="{6B84CFDD-7B5C-34D5-F2B6-A6C751DC70C6}"/>
                    </a:ext>
                  </a:extLst>
                </p:cNvPr>
                <p:cNvGrpSpPr>
                  <a:grpSpLocks/>
                </p:cNvGrpSpPr>
                <p:nvPr/>
              </p:nvGrpSpPr>
              <p:grpSpPr bwMode="auto">
                <a:xfrm>
                  <a:off x="3115" y="700"/>
                  <a:ext cx="969" cy="363"/>
                  <a:chOff x="-74" y="1813"/>
                  <a:chExt cx="2472" cy="927"/>
                </a:xfrm>
              </p:grpSpPr>
              <p:sp>
                <p:nvSpPr>
                  <p:cNvPr id="1136" name="Freeform 48">
                    <a:extLst>
                      <a:ext uri="{FF2B5EF4-FFF2-40B4-BE49-F238E27FC236}">
                        <a16:creationId xmlns:a16="http://schemas.microsoft.com/office/drawing/2014/main" id="{7FFC5712-FFD6-7CC4-F788-5C2C02096C90}"/>
                      </a:ext>
                    </a:extLst>
                  </p:cNvPr>
                  <p:cNvSpPr>
                    <a:spLocks/>
                  </p:cNvSpPr>
                  <p:nvPr/>
                </p:nvSpPr>
                <p:spPr bwMode="hidden">
                  <a:xfrm rot="20519637" flipH="1">
                    <a:off x="721" y="1813"/>
                    <a:ext cx="1677" cy="335"/>
                  </a:xfrm>
                  <a:custGeom>
                    <a:avLst/>
                    <a:gdLst>
                      <a:gd name="T0" fmla="*/ 0 w 2736"/>
                      <a:gd name="T1" fmla="*/ 1 h 504"/>
                      <a:gd name="T2" fmla="*/ 1 w 2736"/>
                      <a:gd name="T3" fmla="*/ 1 h 504"/>
                      <a:gd name="T4" fmla="*/ 1 w 2736"/>
                      <a:gd name="T5" fmla="*/ 1 h 504"/>
                      <a:gd name="T6" fmla="*/ 1 w 2736"/>
                      <a:gd name="T7" fmla="*/ 1 h 504"/>
                      <a:gd name="T8" fmla="*/ 1 w 2736"/>
                      <a:gd name="T9" fmla="*/ 1 h 504"/>
                      <a:gd name="T10" fmla="*/ 1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137" name="Freeform 49">
                    <a:extLst>
                      <a:ext uri="{FF2B5EF4-FFF2-40B4-BE49-F238E27FC236}">
                        <a16:creationId xmlns:a16="http://schemas.microsoft.com/office/drawing/2014/main" id="{2A74A5CE-2179-B3AA-B1DF-9E0B79DDB125}"/>
                      </a:ext>
                    </a:extLst>
                  </p:cNvPr>
                  <p:cNvSpPr>
                    <a:spLocks/>
                  </p:cNvSpPr>
                  <p:nvPr/>
                </p:nvSpPr>
                <p:spPr bwMode="hidden">
                  <a:xfrm rot="20519637" flipH="1">
                    <a:off x="-74" y="2214"/>
                    <a:ext cx="901" cy="526"/>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1 h 791"/>
                      <a:gd name="T12" fmla="*/ 1 w 1769"/>
                      <a:gd name="T13" fmla="*/ 1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1071" name="Group 50">
                  <a:extLst>
                    <a:ext uri="{FF2B5EF4-FFF2-40B4-BE49-F238E27FC236}">
                      <a16:creationId xmlns:a16="http://schemas.microsoft.com/office/drawing/2014/main" id="{FB89C82C-62B1-8D03-8AC0-1C2647B17FE7}"/>
                    </a:ext>
                  </a:extLst>
                </p:cNvPr>
                <p:cNvGrpSpPr>
                  <a:grpSpLocks/>
                </p:cNvGrpSpPr>
                <p:nvPr/>
              </p:nvGrpSpPr>
              <p:grpSpPr bwMode="auto">
                <a:xfrm>
                  <a:off x="3153" y="613"/>
                  <a:ext cx="918" cy="257"/>
                  <a:chOff x="22" y="1591"/>
                  <a:chExt cx="2342" cy="657"/>
                </a:xfrm>
              </p:grpSpPr>
              <p:sp>
                <p:nvSpPr>
                  <p:cNvPr id="1134" name="Freeform 51">
                    <a:extLst>
                      <a:ext uri="{FF2B5EF4-FFF2-40B4-BE49-F238E27FC236}">
                        <a16:creationId xmlns:a16="http://schemas.microsoft.com/office/drawing/2014/main" id="{861E52DC-2EB4-0B73-CB05-CAEB7CD9463C}"/>
                      </a:ext>
                    </a:extLst>
                  </p:cNvPr>
                  <p:cNvSpPr>
                    <a:spLocks/>
                  </p:cNvSpPr>
                  <p:nvPr/>
                </p:nvSpPr>
                <p:spPr bwMode="hidden">
                  <a:xfrm rot="21136207" flipH="1">
                    <a:off x="819" y="1591"/>
                    <a:ext cx="1545" cy="312"/>
                  </a:xfrm>
                  <a:custGeom>
                    <a:avLst/>
                    <a:gdLst>
                      <a:gd name="T0" fmla="*/ 0 w 2736"/>
                      <a:gd name="T1" fmla="*/ 1 h 504"/>
                      <a:gd name="T2" fmla="*/ 1 w 2736"/>
                      <a:gd name="T3" fmla="*/ 1 h 504"/>
                      <a:gd name="T4" fmla="*/ 1 w 2736"/>
                      <a:gd name="T5" fmla="*/ 1 h 504"/>
                      <a:gd name="T6" fmla="*/ 1 w 2736"/>
                      <a:gd name="T7" fmla="*/ 1 h 504"/>
                      <a:gd name="T8" fmla="*/ 1 w 2736"/>
                      <a:gd name="T9" fmla="*/ 1 h 504"/>
                      <a:gd name="T10" fmla="*/ 1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135" name="Freeform 52">
                    <a:extLst>
                      <a:ext uri="{FF2B5EF4-FFF2-40B4-BE49-F238E27FC236}">
                        <a16:creationId xmlns:a16="http://schemas.microsoft.com/office/drawing/2014/main" id="{84628E50-E1F9-B675-0899-1E7153280389}"/>
                      </a:ext>
                    </a:extLst>
                  </p:cNvPr>
                  <p:cNvSpPr>
                    <a:spLocks/>
                  </p:cNvSpPr>
                  <p:nvPr/>
                </p:nvSpPr>
                <p:spPr bwMode="hidden">
                  <a:xfrm rot="21136207" flipH="1">
                    <a:off x="22" y="1759"/>
                    <a:ext cx="830" cy="489"/>
                  </a:xfrm>
                  <a:custGeom>
                    <a:avLst/>
                    <a:gdLst>
                      <a:gd name="T0" fmla="*/ 0 w 1769"/>
                      <a:gd name="T1" fmla="*/ 1 h 791"/>
                      <a:gd name="T2" fmla="*/ 0 w 1769"/>
                      <a:gd name="T3" fmla="*/ 1 h 791"/>
                      <a:gd name="T4" fmla="*/ 0 w 1769"/>
                      <a:gd name="T5" fmla="*/ 1 h 791"/>
                      <a:gd name="T6" fmla="*/ 0 w 1769"/>
                      <a:gd name="T7" fmla="*/ 1 h 791"/>
                      <a:gd name="T8" fmla="*/ 0 w 1769"/>
                      <a:gd name="T9" fmla="*/ 1 h 791"/>
                      <a:gd name="T10" fmla="*/ 0 w 1769"/>
                      <a:gd name="T11" fmla="*/ 1 h 791"/>
                      <a:gd name="T12" fmla="*/ 0 w 1769"/>
                      <a:gd name="T13" fmla="*/ 1 h 791"/>
                      <a:gd name="T14" fmla="*/ 0 w 1769"/>
                      <a:gd name="T15" fmla="*/ 1 h 791"/>
                      <a:gd name="T16" fmla="*/ 0 w 1769"/>
                      <a:gd name="T17" fmla="*/ 1 h 791"/>
                      <a:gd name="T18" fmla="*/ 0 w 1769"/>
                      <a:gd name="T19" fmla="*/ 1 h 791"/>
                      <a:gd name="T20" fmla="*/ 0 w 1769"/>
                      <a:gd name="T21" fmla="*/ 1 h 791"/>
                      <a:gd name="T22" fmla="*/ 0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1072" name="Group 53">
                  <a:extLst>
                    <a:ext uri="{FF2B5EF4-FFF2-40B4-BE49-F238E27FC236}">
                      <a16:creationId xmlns:a16="http://schemas.microsoft.com/office/drawing/2014/main" id="{3B57C87B-4148-35B5-6F84-9DDEC44139F8}"/>
                    </a:ext>
                  </a:extLst>
                </p:cNvPr>
                <p:cNvGrpSpPr>
                  <a:grpSpLocks/>
                </p:cNvGrpSpPr>
                <p:nvPr/>
              </p:nvGrpSpPr>
              <p:grpSpPr bwMode="auto">
                <a:xfrm>
                  <a:off x="3218" y="556"/>
                  <a:ext cx="843" cy="134"/>
                  <a:chOff x="189" y="1446"/>
                  <a:chExt cx="2150" cy="343"/>
                </a:xfrm>
              </p:grpSpPr>
              <p:sp>
                <p:nvSpPr>
                  <p:cNvPr id="1132" name="Freeform 54">
                    <a:extLst>
                      <a:ext uri="{FF2B5EF4-FFF2-40B4-BE49-F238E27FC236}">
                        <a16:creationId xmlns:a16="http://schemas.microsoft.com/office/drawing/2014/main" id="{C96A9312-4C98-6E83-A3EA-D74D04588FDE}"/>
                      </a:ext>
                    </a:extLst>
                  </p:cNvPr>
                  <p:cNvSpPr>
                    <a:spLocks/>
                  </p:cNvSpPr>
                  <p:nvPr/>
                </p:nvSpPr>
                <p:spPr bwMode="hidden">
                  <a:xfrm rot="84182" flipH="1">
                    <a:off x="935" y="1466"/>
                    <a:ext cx="1404" cy="219"/>
                  </a:xfrm>
                  <a:custGeom>
                    <a:avLst/>
                    <a:gdLst>
                      <a:gd name="T0" fmla="*/ 0 w 2736"/>
                      <a:gd name="T1" fmla="*/ 0 h 504"/>
                      <a:gd name="T2" fmla="*/ 1 w 2736"/>
                      <a:gd name="T3" fmla="*/ 0 h 504"/>
                      <a:gd name="T4" fmla="*/ 1 w 2736"/>
                      <a:gd name="T5" fmla="*/ 0 h 504"/>
                      <a:gd name="T6" fmla="*/ 1 w 2736"/>
                      <a:gd name="T7" fmla="*/ 0 h 504"/>
                      <a:gd name="T8" fmla="*/ 1 w 2736"/>
                      <a:gd name="T9" fmla="*/ 0 h 504"/>
                      <a:gd name="T10" fmla="*/ 1 w 2736"/>
                      <a:gd name="T11" fmla="*/ 0 h 504"/>
                      <a:gd name="T12" fmla="*/ 1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133" name="Freeform 55">
                    <a:extLst>
                      <a:ext uri="{FF2B5EF4-FFF2-40B4-BE49-F238E27FC236}">
                        <a16:creationId xmlns:a16="http://schemas.microsoft.com/office/drawing/2014/main" id="{31E1B1E2-23D6-CC82-EF4A-C5AED994826E}"/>
                      </a:ext>
                    </a:extLst>
                  </p:cNvPr>
                  <p:cNvSpPr>
                    <a:spLocks/>
                  </p:cNvSpPr>
                  <p:nvPr/>
                </p:nvSpPr>
                <p:spPr bwMode="hidden">
                  <a:xfrm rot="84182" flipH="1">
                    <a:off x="189" y="1446"/>
                    <a:ext cx="754" cy="343"/>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1073" name="Group 56">
                  <a:extLst>
                    <a:ext uri="{FF2B5EF4-FFF2-40B4-BE49-F238E27FC236}">
                      <a16:creationId xmlns:a16="http://schemas.microsoft.com/office/drawing/2014/main" id="{2ECCF19A-CD9B-0A91-DD80-F86C8AE6C2FD}"/>
                    </a:ext>
                  </a:extLst>
                </p:cNvPr>
                <p:cNvGrpSpPr>
                  <a:grpSpLocks/>
                </p:cNvGrpSpPr>
                <p:nvPr/>
              </p:nvGrpSpPr>
              <p:grpSpPr bwMode="auto">
                <a:xfrm>
                  <a:off x="3342" y="418"/>
                  <a:ext cx="737" cy="167"/>
                  <a:chOff x="505" y="1094"/>
                  <a:chExt cx="1879" cy="427"/>
                </a:xfrm>
              </p:grpSpPr>
              <p:sp>
                <p:nvSpPr>
                  <p:cNvPr id="1130" name="Freeform 57">
                    <a:extLst>
                      <a:ext uri="{FF2B5EF4-FFF2-40B4-BE49-F238E27FC236}">
                        <a16:creationId xmlns:a16="http://schemas.microsoft.com/office/drawing/2014/main" id="{D42ED6C3-E7B9-5D66-53B5-FF689650C680}"/>
                      </a:ext>
                    </a:extLst>
                  </p:cNvPr>
                  <p:cNvSpPr>
                    <a:spLocks/>
                  </p:cNvSpPr>
                  <p:nvPr/>
                </p:nvSpPr>
                <p:spPr bwMode="hidden">
                  <a:xfrm rot="802576" flipH="1">
                    <a:off x="1151" y="1306"/>
                    <a:ext cx="1233" cy="215"/>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131" name="Freeform 58">
                    <a:extLst>
                      <a:ext uri="{FF2B5EF4-FFF2-40B4-BE49-F238E27FC236}">
                        <a16:creationId xmlns:a16="http://schemas.microsoft.com/office/drawing/2014/main" id="{CC469F63-6174-CA12-93E2-4BCD2D968DA3}"/>
                      </a:ext>
                    </a:extLst>
                  </p:cNvPr>
                  <p:cNvSpPr>
                    <a:spLocks/>
                  </p:cNvSpPr>
                  <p:nvPr/>
                </p:nvSpPr>
                <p:spPr bwMode="hidden">
                  <a:xfrm rot="802576" flipH="1">
                    <a:off x="505" y="1094"/>
                    <a:ext cx="662" cy="338"/>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1074" name="Group 59">
                  <a:extLst>
                    <a:ext uri="{FF2B5EF4-FFF2-40B4-BE49-F238E27FC236}">
                      <a16:creationId xmlns:a16="http://schemas.microsoft.com/office/drawing/2014/main" id="{F648F5B9-5FC0-4386-AD36-7C00858D3996}"/>
                    </a:ext>
                  </a:extLst>
                </p:cNvPr>
                <p:cNvGrpSpPr>
                  <a:grpSpLocks/>
                </p:cNvGrpSpPr>
                <p:nvPr/>
              </p:nvGrpSpPr>
              <p:grpSpPr bwMode="auto">
                <a:xfrm>
                  <a:off x="3386" y="341"/>
                  <a:ext cx="725" cy="218"/>
                  <a:chOff x="616" y="899"/>
                  <a:chExt cx="1850" cy="554"/>
                </a:xfrm>
              </p:grpSpPr>
              <p:sp>
                <p:nvSpPr>
                  <p:cNvPr id="1128" name="Freeform 60">
                    <a:extLst>
                      <a:ext uri="{FF2B5EF4-FFF2-40B4-BE49-F238E27FC236}">
                        <a16:creationId xmlns:a16="http://schemas.microsoft.com/office/drawing/2014/main" id="{3A5DA516-9CEC-F281-D99A-3BACDC24C797}"/>
                      </a:ext>
                    </a:extLst>
                  </p:cNvPr>
                  <p:cNvSpPr>
                    <a:spLocks/>
                  </p:cNvSpPr>
                  <p:nvPr/>
                </p:nvSpPr>
                <p:spPr bwMode="hidden">
                  <a:xfrm rot="1277471" flipH="1">
                    <a:off x="1233" y="1238"/>
                    <a:ext cx="1233" cy="215"/>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129" name="Freeform 61">
                    <a:extLst>
                      <a:ext uri="{FF2B5EF4-FFF2-40B4-BE49-F238E27FC236}">
                        <a16:creationId xmlns:a16="http://schemas.microsoft.com/office/drawing/2014/main" id="{D0570EF8-5C2E-995A-98DA-7BE39E39A7D0}"/>
                      </a:ext>
                    </a:extLst>
                  </p:cNvPr>
                  <p:cNvSpPr>
                    <a:spLocks/>
                  </p:cNvSpPr>
                  <p:nvPr/>
                </p:nvSpPr>
                <p:spPr bwMode="hidden">
                  <a:xfrm rot="1277471" flipH="1">
                    <a:off x="616" y="899"/>
                    <a:ext cx="662" cy="338"/>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1075" name="Group 62">
                  <a:extLst>
                    <a:ext uri="{FF2B5EF4-FFF2-40B4-BE49-F238E27FC236}">
                      <a16:creationId xmlns:a16="http://schemas.microsoft.com/office/drawing/2014/main" id="{0AA21FA7-84B6-8C4E-674D-D04D5A095656}"/>
                    </a:ext>
                  </a:extLst>
                </p:cNvPr>
                <p:cNvGrpSpPr>
                  <a:grpSpLocks/>
                </p:cNvGrpSpPr>
                <p:nvPr/>
              </p:nvGrpSpPr>
              <p:grpSpPr bwMode="auto">
                <a:xfrm>
                  <a:off x="3472" y="231"/>
                  <a:ext cx="693" cy="291"/>
                  <a:chOff x="3472" y="231"/>
                  <a:chExt cx="693" cy="291"/>
                </a:xfrm>
              </p:grpSpPr>
              <p:sp>
                <p:nvSpPr>
                  <p:cNvPr id="1126" name="Freeform 63">
                    <a:extLst>
                      <a:ext uri="{FF2B5EF4-FFF2-40B4-BE49-F238E27FC236}">
                        <a16:creationId xmlns:a16="http://schemas.microsoft.com/office/drawing/2014/main" id="{E852BAFF-EC0A-5359-736D-2383D29E834B}"/>
                      </a:ext>
                    </a:extLst>
                  </p:cNvPr>
                  <p:cNvSpPr>
                    <a:spLocks/>
                  </p:cNvSpPr>
                  <p:nvPr/>
                </p:nvSpPr>
                <p:spPr bwMode="hidden">
                  <a:xfrm rot="2028410" flipH="1">
                    <a:off x="3681" y="438"/>
                    <a:ext cx="484" cy="84"/>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127" name="Freeform 64">
                    <a:extLst>
                      <a:ext uri="{FF2B5EF4-FFF2-40B4-BE49-F238E27FC236}">
                        <a16:creationId xmlns:a16="http://schemas.microsoft.com/office/drawing/2014/main" id="{D7D90793-F2FA-FE56-377F-2A9CA3C7FE80}"/>
                      </a:ext>
                    </a:extLst>
                  </p:cNvPr>
                  <p:cNvSpPr>
                    <a:spLocks/>
                  </p:cNvSpPr>
                  <p:nvPr/>
                </p:nvSpPr>
                <p:spPr bwMode="hidden">
                  <a:xfrm rot="2028410" flipH="1">
                    <a:off x="3472" y="231"/>
                    <a:ext cx="260" cy="132"/>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1076" name="Group 65">
                  <a:extLst>
                    <a:ext uri="{FF2B5EF4-FFF2-40B4-BE49-F238E27FC236}">
                      <a16:creationId xmlns:a16="http://schemas.microsoft.com/office/drawing/2014/main" id="{B0C9ECBE-8F9B-7745-506A-A773DBF4E426}"/>
                    </a:ext>
                  </a:extLst>
                </p:cNvPr>
                <p:cNvGrpSpPr>
                  <a:grpSpLocks/>
                </p:cNvGrpSpPr>
                <p:nvPr/>
              </p:nvGrpSpPr>
              <p:grpSpPr bwMode="auto">
                <a:xfrm>
                  <a:off x="3554" y="118"/>
                  <a:ext cx="664" cy="349"/>
                  <a:chOff x="3554" y="118"/>
                  <a:chExt cx="664" cy="349"/>
                </a:xfrm>
              </p:grpSpPr>
              <p:sp>
                <p:nvSpPr>
                  <p:cNvPr id="1124" name="Freeform 66">
                    <a:extLst>
                      <a:ext uri="{FF2B5EF4-FFF2-40B4-BE49-F238E27FC236}">
                        <a16:creationId xmlns:a16="http://schemas.microsoft.com/office/drawing/2014/main" id="{CB514BA3-6E76-7349-73DE-6347E29D3578}"/>
                      </a:ext>
                    </a:extLst>
                  </p:cNvPr>
                  <p:cNvSpPr>
                    <a:spLocks/>
                  </p:cNvSpPr>
                  <p:nvPr/>
                </p:nvSpPr>
                <p:spPr bwMode="hidden">
                  <a:xfrm rot="2664424" flipH="1">
                    <a:off x="3727" y="383"/>
                    <a:ext cx="491" cy="84"/>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125" name="Freeform 67">
                    <a:extLst>
                      <a:ext uri="{FF2B5EF4-FFF2-40B4-BE49-F238E27FC236}">
                        <a16:creationId xmlns:a16="http://schemas.microsoft.com/office/drawing/2014/main" id="{3030DBEF-441C-531E-7416-54DC83AD0F76}"/>
                      </a:ext>
                    </a:extLst>
                  </p:cNvPr>
                  <p:cNvSpPr>
                    <a:spLocks/>
                  </p:cNvSpPr>
                  <p:nvPr/>
                </p:nvSpPr>
                <p:spPr bwMode="hidden">
                  <a:xfrm rot="2664424" flipH="1">
                    <a:off x="3554" y="118"/>
                    <a:ext cx="264" cy="132"/>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1077" name="Group 68">
                  <a:extLst>
                    <a:ext uri="{FF2B5EF4-FFF2-40B4-BE49-F238E27FC236}">
                      <a16:creationId xmlns:a16="http://schemas.microsoft.com/office/drawing/2014/main" id="{5E055F10-F0A6-B4DC-7D81-AC5BEA102A26}"/>
                    </a:ext>
                  </a:extLst>
                </p:cNvPr>
                <p:cNvGrpSpPr>
                  <a:grpSpLocks/>
                </p:cNvGrpSpPr>
                <p:nvPr/>
              </p:nvGrpSpPr>
              <p:grpSpPr bwMode="auto">
                <a:xfrm>
                  <a:off x="3784" y="30"/>
                  <a:ext cx="305" cy="593"/>
                  <a:chOff x="1633" y="104"/>
                  <a:chExt cx="778" cy="1512"/>
                </a:xfrm>
              </p:grpSpPr>
              <p:sp>
                <p:nvSpPr>
                  <p:cNvPr id="1122" name="Freeform 69">
                    <a:extLst>
                      <a:ext uri="{FF2B5EF4-FFF2-40B4-BE49-F238E27FC236}">
                        <a16:creationId xmlns:a16="http://schemas.microsoft.com/office/drawing/2014/main" id="{2AC16BF6-E1E8-4B12-9D09-4D31E9D6AFBE}"/>
                      </a:ext>
                    </a:extLst>
                  </p:cNvPr>
                  <p:cNvSpPr>
                    <a:spLocks/>
                  </p:cNvSpPr>
                  <p:nvPr/>
                </p:nvSpPr>
                <p:spPr bwMode="hidden">
                  <a:xfrm rot="3473776" flipH="1">
                    <a:off x="1754" y="958"/>
                    <a:ext cx="1100" cy="215"/>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123" name="Freeform 70">
                    <a:extLst>
                      <a:ext uri="{FF2B5EF4-FFF2-40B4-BE49-F238E27FC236}">
                        <a16:creationId xmlns:a16="http://schemas.microsoft.com/office/drawing/2014/main" id="{DD447313-18D2-39F2-F393-5F00967DAEE6}"/>
                      </a:ext>
                    </a:extLst>
                  </p:cNvPr>
                  <p:cNvSpPr>
                    <a:spLocks/>
                  </p:cNvSpPr>
                  <p:nvPr/>
                </p:nvSpPr>
                <p:spPr bwMode="hidden">
                  <a:xfrm rot="3473776" flipH="1">
                    <a:off x="1506" y="231"/>
                    <a:ext cx="591" cy="338"/>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1078" name="Group 71">
                  <a:extLst>
                    <a:ext uri="{FF2B5EF4-FFF2-40B4-BE49-F238E27FC236}">
                      <a16:creationId xmlns:a16="http://schemas.microsoft.com/office/drawing/2014/main" id="{E2AA724A-1FC9-8720-6471-E65946D09996}"/>
                    </a:ext>
                  </a:extLst>
                </p:cNvPr>
                <p:cNvGrpSpPr>
                  <a:grpSpLocks/>
                </p:cNvGrpSpPr>
                <p:nvPr/>
              </p:nvGrpSpPr>
              <p:grpSpPr bwMode="auto">
                <a:xfrm>
                  <a:off x="3903" y="0"/>
                  <a:ext cx="248" cy="601"/>
                  <a:chOff x="1935" y="28"/>
                  <a:chExt cx="634" cy="1534"/>
                </a:xfrm>
              </p:grpSpPr>
              <p:sp>
                <p:nvSpPr>
                  <p:cNvPr id="1120" name="Freeform 72">
                    <a:extLst>
                      <a:ext uri="{FF2B5EF4-FFF2-40B4-BE49-F238E27FC236}">
                        <a16:creationId xmlns:a16="http://schemas.microsoft.com/office/drawing/2014/main" id="{780B4453-991F-F232-2863-B47EC03A4890}"/>
                      </a:ext>
                    </a:extLst>
                  </p:cNvPr>
                  <p:cNvSpPr>
                    <a:spLocks/>
                  </p:cNvSpPr>
                  <p:nvPr/>
                </p:nvSpPr>
                <p:spPr bwMode="hidden">
                  <a:xfrm rot="4126480" flipH="1">
                    <a:off x="1931" y="924"/>
                    <a:ext cx="1061" cy="215"/>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121" name="Freeform 73">
                    <a:extLst>
                      <a:ext uri="{FF2B5EF4-FFF2-40B4-BE49-F238E27FC236}">
                        <a16:creationId xmlns:a16="http://schemas.microsoft.com/office/drawing/2014/main" id="{00F98B55-DF67-E393-700D-89AA1B055FDA}"/>
                      </a:ext>
                    </a:extLst>
                  </p:cNvPr>
                  <p:cNvSpPr>
                    <a:spLocks/>
                  </p:cNvSpPr>
                  <p:nvPr/>
                </p:nvSpPr>
                <p:spPr bwMode="hidden">
                  <a:xfrm rot="4126480" flipH="1">
                    <a:off x="1819" y="144"/>
                    <a:ext cx="570" cy="338"/>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1079" name="Group 74">
                  <a:extLst>
                    <a:ext uri="{FF2B5EF4-FFF2-40B4-BE49-F238E27FC236}">
                      <a16:creationId xmlns:a16="http://schemas.microsoft.com/office/drawing/2014/main" id="{FEBDEBDB-0429-A674-DB13-A62B7CD71861}"/>
                    </a:ext>
                  </a:extLst>
                </p:cNvPr>
                <p:cNvGrpSpPr>
                  <a:grpSpLocks/>
                </p:cNvGrpSpPr>
                <p:nvPr/>
              </p:nvGrpSpPr>
              <p:grpSpPr bwMode="auto">
                <a:xfrm>
                  <a:off x="4251" y="252"/>
                  <a:ext cx="723" cy="222"/>
                  <a:chOff x="2822" y="672"/>
                  <a:chExt cx="1845" cy="566"/>
                </a:xfrm>
              </p:grpSpPr>
              <p:sp>
                <p:nvSpPr>
                  <p:cNvPr id="1118" name="Freeform 75">
                    <a:extLst>
                      <a:ext uri="{FF2B5EF4-FFF2-40B4-BE49-F238E27FC236}">
                        <a16:creationId xmlns:a16="http://schemas.microsoft.com/office/drawing/2014/main" id="{ACA443D6-7D3A-088B-4BCB-9A3B22D659E6}"/>
                      </a:ext>
                    </a:extLst>
                  </p:cNvPr>
                  <p:cNvSpPr>
                    <a:spLocks/>
                  </p:cNvSpPr>
                  <p:nvPr/>
                </p:nvSpPr>
                <p:spPr bwMode="hidden">
                  <a:xfrm rot="-1325434">
                    <a:off x="2822" y="1023"/>
                    <a:ext cx="1233" cy="215"/>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119" name="Freeform 76">
                    <a:extLst>
                      <a:ext uri="{FF2B5EF4-FFF2-40B4-BE49-F238E27FC236}">
                        <a16:creationId xmlns:a16="http://schemas.microsoft.com/office/drawing/2014/main" id="{4D9BDB09-8871-8E28-94C2-434443EE4BFE}"/>
                      </a:ext>
                    </a:extLst>
                  </p:cNvPr>
                  <p:cNvSpPr>
                    <a:spLocks/>
                  </p:cNvSpPr>
                  <p:nvPr/>
                </p:nvSpPr>
                <p:spPr bwMode="hidden">
                  <a:xfrm rot="-1325434">
                    <a:off x="4005" y="672"/>
                    <a:ext cx="662" cy="338"/>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1080" name="Group 77">
                  <a:extLst>
                    <a:ext uri="{FF2B5EF4-FFF2-40B4-BE49-F238E27FC236}">
                      <a16:creationId xmlns:a16="http://schemas.microsoft.com/office/drawing/2014/main" id="{BEC67513-F54A-8976-058C-4AD8D64AE9C7}"/>
                    </a:ext>
                  </a:extLst>
                </p:cNvPr>
                <p:cNvGrpSpPr>
                  <a:grpSpLocks/>
                </p:cNvGrpSpPr>
                <p:nvPr/>
              </p:nvGrpSpPr>
              <p:grpSpPr bwMode="auto">
                <a:xfrm>
                  <a:off x="4196" y="163"/>
                  <a:ext cx="699" cy="282"/>
                  <a:chOff x="2683" y="445"/>
                  <a:chExt cx="1781" cy="717"/>
                </a:xfrm>
              </p:grpSpPr>
              <p:sp>
                <p:nvSpPr>
                  <p:cNvPr id="1116" name="Freeform 78">
                    <a:extLst>
                      <a:ext uri="{FF2B5EF4-FFF2-40B4-BE49-F238E27FC236}">
                        <a16:creationId xmlns:a16="http://schemas.microsoft.com/office/drawing/2014/main" id="{BF5C679B-4410-E23A-C8A1-9FA1FE97F0DD}"/>
                      </a:ext>
                    </a:extLst>
                  </p:cNvPr>
                  <p:cNvSpPr>
                    <a:spLocks/>
                  </p:cNvSpPr>
                  <p:nvPr/>
                </p:nvSpPr>
                <p:spPr bwMode="hidden">
                  <a:xfrm rot="-1921064">
                    <a:off x="2683" y="947"/>
                    <a:ext cx="1233" cy="215"/>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117" name="Freeform 79">
                    <a:extLst>
                      <a:ext uri="{FF2B5EF4-FFF2-40B4-BE49-F238E27FC236}">
                        <a16:creationId xmlns:a16="http://schemas.microsoft.com/office/drawing/2014/main" id="{1719FD6B-A601-20DC-49D4-CD67BA2C2822}"/>
                      </a:ext>
                    </a:extLst>
                  </p:cNvPr>
                  <p:cNvSpPr>
                    <a:spLocks/>
                  </p:cNvSpPr>
                  <p:nvPr/>
                </p:nvSpPr>
                <p:spPr bwMode="hidden">
                  <a:xfrm rot="-1921064">
                    <a:off x="3802" y="445"/>
                    <a:ext cx="662" cy="338"/>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sp>
              <p:nvSpPr>
                <p:cNvPr id="1081" name="Freeform 80">
                  <a:extLst>
                    <a:ext uri="{FF2B5EF4-FFF2-40B4-BE49-F238E27FC236}">
                      <a16:creationId xmlns:a16="http://schemas.microsoft.com/office/drawing/2014/main" id="{0647B739-90F7-5DFD-34C0-7EF1D7BF599E}"/>
                    </a:ext>
                  </a:extLst>
                </p:cNvPr>
                <p:cNvSpPr>
                  <a:spLocks/>
                </p:cNvSpPr>
                <p:nvPr/>
              </p:nvSpPr>
              <p:spPr bwMode="hidden">
                <a:xfrm rot="4578755" flipH="1">
                  <a:off x="3968" y="372"/>
                  <a:ext cx="403" cy="57"/>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082" name="Freeform 81">
                  <a:extLst>
                    <a:ext uri="{FF2B5EF4-FFF2-40B4-BE49-F238E27FC236}">
                      <a16:creationId xmlns:a16="http://schemas.microsoft.com/office/drawing/2014/main" id="{49CB113D-29BC-4C80-0C45-6E6DD21768F7}"/>
                    </a:ext>
                  </a:extLst>
                </p:cNvPr>
                <p:cNvSpPr>
                  <a:spLocks/>
                </p:cNvSpPr>
                <p:nvPr/>
              </p:nvSpPr>
              <p:spPr bwMode="hidden">
                <a:xfrm rot="4578755" flipH="1">
                  <a:off x="3977" y="77"/>
                  <a:ext cx="216" cy="90"/>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nvGrpSpPr>
                <p:cNvPr id="1083" name="Group 82">
                  <a:extLst>
                    <a:ext uri="{FF2B5EF4-FFF2-40B4-BE49-F238E27FC236}">
                      <a16:creationId xmlns:a16="http://schemas.microsoft.com/office/drawing/2014/main" id="{3ACD7374-5791-B8FC-2DF1-DF757F6B4558}"/>
                    </a:ext>
                  </a:extLst>
                </p:cNvPr>
                <p:cNvGrpSpPr>
                  <a:grpSpLocks/>
                </p:cNvGrpSpPr>
                <p:nvPr/>
              </p:nvGrpSpPr>
              <p:grpSpPr bwMode="auto">
                <a:xfrm>
                  <a:off x="4242" y="5"/>
                  <a:ext cx="251" cy="596"/>
                  <a:chOff x="2800" y="41"/>
                  <a:chExt cx="640" cy="1520"/>
                </a:xfrm>
              </p:grpSpPr>
              <p:sp>
                <p:nvSpPr>
                  <p:cNvPr id="1114" name="Freeform 83">
                    <a:extLst>
                      <a:ext uri="{FF2B5EF4-FFF2-40B4-BE49-F238E27FC236}">
                        <a16:creationId xmlns:a16="http://schemas.microsoft.com/office/drawing/2014/main" id="{82E2AC6A-D5D2-BFA6-D274-919E4E18B3F7}"/>
                      </a:ext>
                    </a:extLst>
                  </p:cNvPr>
                  <p:cNvSpPr>
                    <a:spLocks/>
                  </p:cNvSpPr>
                  <p:nvPr/>
                </p:nvSpPr>
                <p:spPr bwMode="hidden">
                  <a:xfrm rot="-3857755">
                    <a:off x="2361" y="938"/>
                    <a:ext cx="1062" cy="184"/>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115" name="Freeform 84">
                    <a:extLst>
                      <a:ext uri="{FF2B5EF4-FFF2-40B4-BE49-F238E27FC236}">
                        <a16:creationId xmlns:a16="http://schemas.microsoft.com/office/drawing/2014/main" id="{4676173E-8886-2F3B-A43F-073043D043B3}"/>
                      </a:ext>
                    </a:extLst>
                  </p:cNvPr>
                  <p:cNvSpPr>
                    <a:spLocks/>
                  </p:cNvSpPr>
                  <p:nvPr/>
                </p:nvSpPr>
                <p:spPr bwMode="hidden">
                  <a:xfrm rot="-3857755">
                    <a:off x="3011" y="181"/>
                    <a:ext cx="570" cy="289"/>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1084" name="Group 85">
                  <a:extLst>
                    <a:ext uri="{FF2B5EF4-FFF2-40B4-BE49-F238E27FC236}">
                      <a16:creationId xmlns:a16="http://schemas.microsoft.com/office/drawing/2014/main" id="{2DEEC007-A345-EBD6-D2D8-5A09131AEFBB}"/>
                    </a:ext>
                  </a:extLst>
                </p:cNvPr>
                <p:cNvGrpSpPr>
                  <a:grpSpLocks/>
                </p:cNvGrpSpPr>
                <p:nvPr/>
              </p:nvGrpSpPr>
              <p:grpSpPr bwMode="auto">
                <a:xfrm>
                  <a:off x="4295" y="53"/>
                  <a:ext cx="398" cy="574"/>
                  <a:chOff x="2934" y="163"/>
                  <a:chExt cx="1017" cy="1464"/>
                </a:xfrm>
              </p:grpSpPr>
              <p:sp>
                <p:nvSpPr>
                  <p:cNvPr id="1112" name="Freeform 86">
                    <a:extLst>
                      <a:ext uri="{FF2B5EF4-FFF2-40B4-BE49-F238E27FC236}">
                        <a16:creationId xmlns:a16="http://schemas.microsoft.com/office/drawing/2014/main" id="{1A115A5B-5E40-C477-710E-C6D08E098A2C}"/>
                      </a:ext>
                    </a:extLst>
                  </p:cNvPr>
                  <p:cNvSpPr>
                    <a:spLocks/>
                  </p:cNvSpPr>
                  <p:nvPr/>
                </p:nvSpPr>
                <p:spPr bwMode="hidden">
                  <a:xfrm rot="-2777260">
                    <a:off x="2491" y="915"/>
                    <a:ext cx="1155" cy="270"/>
                  </a:xfrm>
                  <a:custGeom>
                    <a:avLst/>
                    <a:gdLst>
                      <a:gd name="T0" fmla="*/ 0 w 2736"/>
                      <a:gd name="T1" fmla="*/ 1 h 504"/>
                      <a:gd name="T2" fmla="*/ 0 w 2736"/>
                      <a:gd name="T3" fmla="*/ 1 h 504"/>
                      <a:gd name="T4" fmla="*/ 0 w 2736"/>
                      <a:gd name="T5" fmla="*/ 1 h 504"/>
                      <a:gd name="T6" fmla="*/ 0 w 2736"/>
                      <a:gd name="T7" fmla="*/ 1 h 504"/>
                      <a:gd name="T8" fmla="*/ 0 w 2736"/>
                      <a:gd name="T9" fmla="*/ 1 h 504"/>
                      <a:gd name="T10" fmla="*/ 0 w 2736"/>
                      <a:gd name="T11" fmla="*/ 1 h 504"/>
                      <a:gd name="T12" fmla="*/ 0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113" name="Freeform 87">
                    <a:extLst>
                      <a:ext uri="{FF2B5EF4-FFF2-40B4-BE49-F238E27FC236}">
                        <a16:creationId xmlns:a16="http://schemas.microsoft.com/office/drawing/2014/main" id="{D60151BB-6C51-07D2-1E7B-C953460A506E}"/>
                      </a:ext>
                    </a:extLst>
                  </p:cNvPr>
                  <p:cNvSpPr>
                    <a:spLocks/>
                  </p:cNvSpPr>
                  <p:nvPr/>
                </p:nvSpPr>
                <p:spPr bwMode="hidden">
                  <a:xfrm rot="-2777260">
                    <a:off x="3430" y="261"/>
                    <a:ext cx="620" cy="423"/>
                  </a:xfrm>
                  <a:custGeom>
                    <a:avLst/>
                    <a:gdLst>
                      <a:gd name="T0" fmla="*/ 0 w 1769"/>
                      <a:gd name="T1" fmla="*/ 1 h 791"/>
                      <a:gd name="T2" fmla="*/ 0 w 1769"/>
                      <a:gd name="T3" fmla="*/ 1 h 791"/>
                      <a:gd name="T4" fmla="*/ 0 w 1769"/>
                      <a:gd name="T5" fmla="*/ 1 h 791"/>
                      <a:gd name="T6" fmla="*/ 0 w 1769"/>
                      <a:gd name="T7" fmla="*/ 1 h 791"/>
                      <a:gd name="T8" fmla="*/ 0 w 1769"/>
                      <a:gd name="T9" fmla="*/ 1 h 791"/>
                      <a:gd name="T10" fmla="*/ 0 w 1769"/>
                      <a:gd name="T11" fmla="*/ 1 h 791"/>
                      <a:gd name="T12" fmla="*/ 0 w 1769"/>
                      <a:gd name="T13" fmla="*/ 1 h 791"/>
                      <a:gd name="T14" fmla="*/ 0 w 1769"/>
                      <a:gd name="T15" fmla="*/ 1 h 791"/>
                      <a:gd name="T16" fmla="*/ 0 w 1769"/>
                      <a:gd name="T17" fmla="*/ 1 h 791"/>
                      <a:gd name="T18" fmla="*/ 0 w 1769"/>
                      <a:gd name="T19" fmla="*/ 1 h 791"/>
                      <a:gd name="T20" fmla="*/ 0 w 1769"/>
                      <a:gd name="T21" fmla="*/ 1 h 791"/>
                      <a:gd name="T22" fmla="*/ 0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1085" name="Group 88">
                  <a:extLst>
                    <a:ext uri="{FF2B5EF4-FFF2-40B4-BE49-F238E27FC236}">
                      <a16:creationId xmlns:a16="http://schemas.microsoft.com/office/drawing/2014/main" id="{048D4523-C8AD-3B42-3ED1-83E35FD9DDF3}"/>
                    </a:ext>
                  </a:extLst>
                </p:cNvPr>
                <p:cNvGrpSpPr>
                  <a:grpSpLocks/>
                </p:cNvGrpSpPr>
                <p:nvPr/>
              </p:nvGrpSpPr>
              <p:grpSpPr bwMode="auto">
                <a:xfrm>
                  <a:off x="4215" y="2"/>
                  <a:ext cx="95" cy="567"/>
                  <a:chOff x="2730" y="32"/>
                  <a:chExt cx="243" cy="1448"/>
                </a:xfrm>
              </p:grpSpPr>
              <p:sp>
                <p:nvSpPr>
                  <p:cNvPr id="1110" name="Freeform 89">
                    <a:extLst>
                      <a:ext uri="{FF2B5EF4-FFF2-40B4-BE49-F238E27FC236}">
                        <a16:creationId xmlns:a16="http://schemas.microsoft.com/office/drawing/2014/main" id="{B51B52B0-AF10-082E-F714-BD7AD058D425}"/>
                      </a:ext>
                    </a:extLst>
                  </p:cNvPr>
                  <p:cNvSpPr>
                    <a:spLocks/>
                  </p:cNvSpPr>
                  <p:nvPr/>
                </p:nvSpPr>
                <p:spPr bwMode="hidden">
                  <a:xfrm rot="-4903748">
                    <a:off x="2296" y="960"/>
                    <a:ext cx="954" cy="86"/>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111" name="Freeform 90">
                    <a:extLst>
                      <a:ext uri="{FF2B5EF4-FFF2-40B4-BE49-F238E27FC236}">
                        <a16:creationId xmlns:a16="http://schemas.microsoft.com/office/drawing/2014/main" id="{0B5C8C52-B892-099F-15A8-E56414868E18}"/>
                      </a:ext>
                    </a:extLst>
                  </p:cNvPr>
                  <p:cNvSpPr>
                    <a:spLocks/>
                  </p:cNvSpPr>
                  <p:nvPr/>
                </p:nvSpPr>
                <p:spPr bwMode="hidden">
                  <a:xfrm rot="-4903748">
                    <a:off x="2650" y="220"/>
                    <a:ext cx="512" cy="135"/>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1086" name="Group 91">
                  <a:extLst>
                    <a:ext uri="{FF2B5EF4-FFF2-40B4-BE49-F238E27FC236}">
                      <a16:creationId xmlns:a16="http://schemas.microsoft.com/office/drawing/2014/main" id="{64716349-D3AD-4920-3D90-E9CE79B3BCCB}"/>
                    </a:ext>
                  </a:extLst>
                </p:cNvPr>
                <p:cNvGrpSpPr>
                  <a:grpSpLocks/>
                </p:cNvGrpSpPr>
                <p:nvPr/>
              </p:nvGrpSpPr>
              <p:grpSpPr bwMode="auto">
                <a:xfrm>
                  <a:off x="3514" y="683"/>
                  <a:ext cx="425" cy="960"/>
                  <a:chOff x="943" y="1769"/>
                  <a:chExt cx="1085" cy="2450"/>
                </a:xfrm>
              </p:grpSpPr>
              <p:sp>
                <p:nvSpPr>
                  <p:cNvPr id="1108" name="Freeform 92">
                    <a:extLst>
                      <a:ext uri="{FF2B5EF4-FFF2-40B4-BE49-F238E27FC236}">
                        <a16:creationId xmlns:a16="http://schemas.microsoft.com/office/drawing/2014/main" id="{7AD2CA17-3783-8CF6-D83D-00CA12A54A82}"/>
                      </a:ext>
                    </a:extLst>
                  </p:cNvPr>
                  <p:cNvSpPr>
                    <a:spLocks/>
                  </p:cNvSpPr>
                  <p:nvPr/>
                </p:nvSpPr>
                <p:spPr bwMode="hidden">
                  <a:xfrm rot="18335692" flipH="1">
                    <a:off x="1010" y="2475"/>
                    <a:ext cx="1724" cy="312"/>
                  </a:xfrm>
                  <a:custGeom>
                    <a:avLst/>
                    <a:gdLst>
                      <a:gd name="T0" fmla="*/ 0 w 2736"/>
                      <a:gd name="T1" fmla="*/ 1 h 504"/>
                      <a:gd name="T2" fmla="*/ 1 w 2736"/>
                      <a:gd name="T3" fmla="*/ 1 h 504"/>
                      <a:gd name="T4" fmla="*/ 1 w 2736"/>
                      <a:gd name="T5" fmla="*/ 1 h 504"/>
                      <a:gd name="T6" fmla="*/ 1 w 2736"/>
                      <a:gd name="T7" fmla="*/ 1 h 504"/>
                      <a:gd name="T8" fmla="*/ 1 w 2736"/>
                      <a:gd name="T9" fmla="*/ 1 h 504"/>
                      <a:gd name="T10" fmla="*/ 1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109" name="Freeform 93">
                    <a:extLst>
                      <a:ext uri="{FF2B5EF4-FFF2-40B4-BE49-F238E27FC236}">
                        <a16:creationId xmlns:a16="http://schemas.microsoft.com/office/drawing/2014/main" id="{929086E3-F2AC-5571-56C0-C79FF1C4B837}"/>
                      </a:ext>
                    </a:extLst>
                  </p:cNvPr>
                  <p:cNvSpPr>
                    <a:spLocks/>
                  </p:cNvSpPr>
                  <p:nvPr/>
                </p:nvSpPr>
                <p:spPr bwMode="hidden">
                  <a:xfrm rot="18335692" flipH="1">
                    <a:off x="725" y="3512"/>
                    <a:ext cx="925" cy="490"/>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1 h 791"/>
                      <a:gd name="T12" fmla="*/ 1 w 1769"/>
                      <a:gd name="T13" fmla="*/ 1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1087" name="Group 94">
                  <a:extLst>
                    <a:ext uri="{FF2B5EF4-FFF2-40B4-BE49-F238E27FC236}">
                      <a16:creationId xmlns:a16="http://schemas.microsoft.com/office/drawing/2014/main" id="{A8A781D5-E8B5-6B19-EF52-AA90F76D4A6B}"/>
                    </a:ext>
                  </a:extLst>
                </p:cNvPr>
                <p:cNvGrpSpPr>
                  <a:grpSpLocks/>
                </p:cNvGrpSpPr>
                <p:nvPr/>
              </p:nvGrpSpPr>
              <p:grpSpPr bwMode="auto">
                <a:xfrm>
                  <a:off x="3715" y="748"/>
                  <a:ext cx="300" cy="930"/>
                  <a:chOff x="1455" y="1936"/>
                  <a:chExt cx="766" cy="2373"/>
                </a:xfrm>
              </p:grpSpPr>
              <p:sp>
                <p:nvSpPr>
                  <p:cNvPr id="1106" name="Freeform 95">
                    <a:extLst>
                      <a:ext uri="{FF2B5EF4-FFF2-40B4-BE49-F238E27FC236}">
                        <a16:creationId xmlns:a16="http://schemas.microsoft.com/office/drawing/2014/main" id="{C13D23AE-2186-351B-302E-DDAA08404803}"/>
                      </a:ext>
                    </a:extLst>
                  </p:cNvPr>
                  <p:cNvSpPr>
                    <a:spLocks/>
                  </p:cNvSpPr>
                  <p:nvPr/>
                </p:nvSpPr>
                <p:spPr bwMode="hidden">
                  <a:xfrm rot="17542885" flipH="1">
                    <a:off x="1267" y="2578"/>
                    <a:ext cx="1595" cy="312"/>
                  </a:xfrm>
                  <a:custGeom>
                    <a:avLst/>
                    <a:gdLst>
                      <a:gd name="T0" fmla="*/ 0 w 2736"/>
                      <a:gd name="T1" fmla="*/ 1 h 504"/>
                      <a:gd name="T2" fmla="*/ 1 w 2736"/>
                      <a:gd name="T3" fmla="*/ 1 h 504"/>
                      <a:gd name="T4" fmla="*/ 1 w 2736"/>
                      <a:gd name="T5" fmla="*/ 1 h 504"/>
                      <a:gd name="T6" fmla="*/ 1 w 2736"/>
                      <a:gd name="T7" fmla="*/ 1 h 504"/>
                      <a:gd name="T8" fmla="*/ 1 w 2736"/>
                      <a:gd name="T9" fmla="*/ 1 h 504"/>
                      <a:gd name="T10" fmla="*/ 1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107" name="Freeform 96">
                    <a:extLst>
                      <a:ext uri="{FF2B5EF4-FFF2-40B4-BE49-F238E27FC236}">
                        <a16:creationId xmlns:a16="http://schemas.microsoft.com/office/drawing/2014/main" id="{67B03041-1E00-CB5B-6727-845A9FEDF21E}"/>
                      </a:ext>
                    </a:extLst>
                  </p:cNvPr>
                  <p:cNvSpPr>
                    <a:spLocks/>
                  </p:cNvSpPr>
                  <p:nvPr/>
                </p:nvSpPr>
                <p:spPr bwMode="hidden">
                  <a:xfrm rot="17542885" flipH="1">
                    <a:off x="1272" y="3636"/>
                    <a:ext cx="856" cy="490"/>
                  </a:xfrm>
                  <a:custGeom>
                    <a:avLst/>
                    <a:gdLst>
                      <a:gd name="T0" fmla="*/ 0 w 1769"/>
                      <a:gd name="T1" fmla="*/ 1 h 791"/>
                      <a:gd name="T2" fmla="*/ 0 w 1769"/>
                      <a:gd name="T3" fmla="*/ 1 h 791"/>
                      <a:gd name="T4" fmla="*/ 0 w 1769"/>
                      <a:gd name="T5" fmla="*/ 1 h 791"/>
                      <a:gd name="T6" fmla="*/ 0 w 1769"/>
                      <a:gd name="T7" fmla="*/ 1 h 791"/>
                      <a:gd name="T8" fmla="*/ 0 w 1769"/>
                      <a:gd name="T9" fmla="*/ 1 h 791"/>
                      <a:gd name="T10" fmla="*/ 0 w 1769"/>
                      <a:gd name="T11" fmla="*/ 1 h 791"/>
                      <a:gd name="T12" fmla="*/ 0 w 1769"/>
                      <a:gd name="T13" fmla="*/ 1 h 791"/>
                      <a:gd name="T14" fmla="*/ 0 w 1769"/>
                      <a:gd name="T15" fmla="*/ 1 h 791"/>
                      <a:gd name="T16" fmla="*/ 0 w 1769"/>
                      <a:gd name="T17" fmla="*/ 1 h 791"/>
                      <a:gd name="T18" fmla="*/ 0 w 1769"/>
                      <a:gd name="T19" fmla="*/ 1 h 791"/>
                      <a:gd name="T20" fmla="*/ 0 w 1769"/>
                      <a:gd name="T21" fmla="*/ 1 h 791"/>
                      <a:gd name="T22" fmla="*/ 0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1088" name="Group 97">
                  <a:extLst>
                    <a:ext uri="{FF2B5EF4-FFF2-40B4-BE49-F238E27FC236}">
                      <a16:creationId xmlns:a16="http://schemas.microsoft.com/office/drawing/2014/main" id="{09F0D5D5-0C27-9846-26E4-C1C573CBD8EA}"/>
                    </a:ext>
                  </a:extLst>
                </p:cNvPr>
                <p:cNvGrpSpPr>
                  <a:grpSpLocks/>
                </p:cNvGrpSpPr>
                <p:nvPr/>
              </p:nvGrpSpPr>
              <p:grpSpPr bwMode="auto">
                <a:xfrm rot="88588">
                  <a:off x="3923" y="769"/>
                  <a:ext cx="180" cy="913"/>
                  <a:chOff x="1956" y="1990"/>
                  <a:chExt cx="492" cy="2604"/>
                </a:xfrm>
              </p:grpSpPr>
              <p:sp>
                <p:nvSpPr>
                  <p:cNvPr id="1104" name="Freeform 98">
                    <a:extLst>
                      <a:ext uri="{FF2B5EF4-FFF2-40B4-BE49-F238E27FC236}">
                        <a16:creationId xmlns:a16="http://schemas.microsoft.com/office/drawing/2014/main" id="{EE2FF22E-BAC1-4F4D-3359-E09637941A6D}"/>
                      </a:ext>
                    </a:extLst>
                  </p:cNvPr>
                  <p:cNvSpPr>
                    <a:spLocks/>
                  </p:cNvSpPr>
                  <p:nvPr/>
                </p:nvSpPr>
                <p:spPr bwMode="hidden">
                  <a:xfrm rot="16782062" flipH="1">
                    <a:off x="1442" y="2695"/>
                    <a:ext cx="1711" cy="301"/>
                  </a:xfrm>
                  <a:custGeom>
                    <a:avLst/>
                    <a:gdLst>
                      <a:gd name="T0" fmla="*/ 0 w 2736"/>
                      <a:gd name="T1" fmla="*/ 1 h 504"/>
                      <a:gd name="T2" fmla="*/ 1 w 2736"/>
                      <a:gd name="T3" fmla="*/ 1 h 504"/>
                      <a:gd name="T4" fmla="*/ 1 w 2736"/>
                      <a:gd name="T5" fmla="*/ 1 h 504"/>
                      <a:gd name="T6" fmla="*/ 1 w 2736"/>
                      <a:gd name="T7" fmla="*/ 1 h 504"/>
                      <a:gd name="T8" fmla="*/ 1 w 2736"/>
                      <a:gd name="T9" fmla="*/ 1 h 504"/>
                      <a:gd name="T10" fmla="*/ 1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105" name="Freeform 99">
                    <a:extLst>
                      <a:ext uri="{FF2B5EF4-FFF2-40B4-BE49-F238E27FC236}">
                        <a16:creationId xmlns:a16="http://schemas.microsoft.com/office/drawing/2014/main" id="{B52C1B47-5991-2603-D89B-399975A6C55A}"/>
                      </a:ext>
                    </a:extLst>
                  </p:cNvPr>
                  <p:cNvSpPr>
                    <a:spLocks/>
                  </p:cNvSpPr>
                  <p:nvPr/>
                </p:nvSpPr>
                <p:spPr bwMode="hidden">
                  <a:xfrm rot="16782062" flipH="1">
                    <a:off x="1734" y="3898"/>
                    <a:ext cx="918" cy="473"/>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1 h 791"/>
                      <a:gd name="T12" fmla="*/ 1 w 1769"/>
                      <a:gd name="T13" fmla="*/ 1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1089" name="Group 100">
                  <a:extLst>
                    <a:ext uri="{FF2B5EF4-FFF2-40B4-BE49-F238E27FC236}">
                      <a16:creationId xmlns:a16="http://schemas.microsoft.com/office/drawing/2014/main" id="{A1CF461D-D564-BF43-0223-6561D8A70A34}"/>
                    </a:ext>
                  </a:extLst>
                </p:cNvPr>
                <p:cNvGrpSpPr>
                  <a:grpSpLocks/>
                </p:cNvGrpSpPr>
                <p:nvPr/>
              </p:nvGrpSpPr>
              <p:grpSpPr bwMode="auto">
                <a:xfrm>
                  <a:off x="4451" y="662"/>
                  <a:ext cx="442" cy="951"/>
                  <a:chOff x="3334" y="1717"/>
                  <a:chExt cx="1125" cy="2426"/>
                </a:xfrm>
              </p:grpSpPr>
              <p:sp>
                <p:nvSpPr>
                  <p:cNvPr id="1102" name="Freeform 101">
                    <a:extLst>
                      <a:ext uri="{FF2B5EF4-FFF2-40B4-BE49-F238E27FC236}">
                        <a16:creationId xmlns:a16="http://schemas.microsoft.com/office/drawing/2014/main" id="{5D952ACF-AA67-2028-D57F-BE292A91DA13}"/>
                      </a:ext>
                    </a:extLst>
                  </p:cNvPr>
                  <p:cNvSpPr>
                    <a:spLocks/>
                  </p:cNvSpPr>
                  <p:nvPr/>
                </p:nvSpPr>
                <p:spPr bwMode="hidden">
                  <a:xfrm rot="3144576">
                    <a:off x="2628" y="2423"/>
                    <a:ext cx="1724" cy="312"/>
                  </a:xfrm>
                  <a:custGeom>
                    <a:avLst/>
                    <a:gdLst>
                      <a:gd name="T0" fmla="*/ 0 w 2736"/>
                      <a:gd name="T1" fmla="*/ 1 h 504"/>
                      <a:gd name="T2" fmla="*/ 1 w 2736"/>
                      <a:gd name="T3" fmla="*/ 1 h 504"/>
                      <a:gd name="T4" fmla="*/ 1 w 2736"/>
                      <a:gd name="T5" fmla="*/ 1 h 504"/>
                      <a:gd name="T6" fmla="*/ 1 w 2736"/>
                      <a:gd name="T7" fmla="*/ 1 h 504"/>
                      <a:gd name="T8" fmla="*/ 1 w 2736"/>
                      <a:gd name="T9" fmla="*/ 1 h 504"/>
                      <a:gd name="T10" fmla="*/ 1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103" name="Freeform 102">
                    <a:extLst>
                      <a:ext uri="{FF2B5EF4-FFF2-40B4-BE49-F238E27FC236}">
                        <a16:creationId xmlns:a16="http://schemas.microsoft.com/office/drawing/2014/main" id="{FA077C1F-25E9-AA47-017B-183FEC161DF3}"/>
                      </a:ext>
                    </a:extLst>
                  </p:cNvPr>
                  <p:cNvSpPr>
                    <a:spLocks/>
                  </p:cNvSpPr>
                  <p:nvPr/>
                </p:nvSpPr>
                <p:spPr bwMode="hidden">
                  <a:xfrm rot="3144576">
                    <a:off x="3751" y="3436"/>
                    <a:ext cx="925" cy="490"/>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1 h 791"/>
                      <a:gd name="T12" fmla="*/ 1 w 1769"/>
                      <a:gd name="T13" fmla="*/ 1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1090" name="Group 103">
                  <a:extLst>
                    <a:ext uri="{FF2B5EF4-FFF2-40B4-BE49-F238E27FC236}">
                      <a16:creationId xmlns:a16="http://schemas.microsoft.com/office/drawing/2014/main" id="{53C9DF42-9908-8296-2732-D7F1A55F0CFB}"/>
                    </a:ext>
                  </a:extLst>
                </p:cNvPr>
                <p:cNvGrpSpPr>
                  <a:grpSpLocks/>
                </p:cNvGrpSpPr>
                <p:nvPr/>
              </p:nvGrpSpPr>
              <p:grpSpPr bwMode="auto">
                <a:xfrm>
                  <a:off x="4391" y="721"/>
                  <a:ext cx="347" cy="951"/>
                  <a:chOff x="3181" y="1866"/>
                  <a:chExt cx="883" cy="2426"/>
                </a:xfrm>
              </p:grpSpPr>
              <p:sp>
                <p:nvSpPr>
                  <p:cNvPr id="1100" name="Freeform 104">
                    <a:extLst>
                      <a:ext uri="{FF2B5EF4-FFF2-40B4-BE49-F238E27FC236}">
                        <a16:creationId xmlns:a16="http://schemas.microsoft.com/office/drawing/2014/main" id="{20831F39-DC78-467F-545E-5A427AA11A5C}"/>
                      </a:ext>
                    </a:extLst>
                  </p:cNvPr>
                  <p:cNvSpPr>
                    <a:spLocks/>
                  </p:cNvSpPr>
                  <p:nvPr/>
                </p:nvSpPr>
                <p:spPr bwMode="hidden">
                  <a:xfrm rot="3745735">
                    <a:off x="2506" y="2541"/>
                    <a:ext cx="1650" cy="299"/>
                  </a:xfrm>
                  <a:custGeom>
                    <a:avLst/>
                    <a:gdLst>
                      <a:gd name="T0" fmla="*/ 0 w 2736"/>
                      <a:gd name="T1" fmla="*/ 1 h 504"/>
                      <a:gd name="T2" fmla="*/ 1 w 2736"/>
                      <a:gd name="T3" fmla="*/ 1 h 504"/>
                      <a:gd name="T4" fmla="*/ 1 w 2736"/>
                      <a:gd name="T5" fmla="*/ 1 h 504"/>
                      <a:gd name="T6" fmla="*/ 1 w 2736"/>
                      <a:gd name="T7" fmla="*/ 1 h 504"/>
                      <a:gd name="T8" fmla="*/ 1 w 2736"/>
                      <a:gd name="T9" fmla="*/ 1 h 504"/>
                      <a:gd name="T10" fmla="*/ 1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101" name="Freeform 105">
                    <a:extLst>
                      <a:ext uri="{FF2B5EF4-FFF2-40B4-BE49-F238E27FC236}">
                        <a16:creationId xmlns:a16="http://schemas.microsoft.com/office/drawing/2014/main" id="{88766941-4E4C-3AF7-2A2E-7C4BB0BE0A6C}"/>
                      </a:ext>
                    </a:extLst>
                  </p:cNvPr>
                  <p:cNvSpPr>
                    <a:spLocks/>
                  </p:cNvSpPr>
                  <p:nvPr/>
                </p:nvSpPr>
                <p:spPr bwMode="hidden">
                  <a:xfrm rot="3745735">
                    <a:off x="3387" y="3615"/>
                    <a:ext cx="885" cy="469"/>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1 h 791"/>
                      <a:gd name="T12" fmla="*/ 1 w 1769"/>
                      <a:gd name="T13" fmla="*/ 1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1091" name="Group 106">
                  <a:extLst>
                    <a:ext uri="{FF2B5EF4-FFF2-40B4-BE49-F238E27FC236}">
                      <a16:creationId xmlns:a16="http://schemas.microsoft.com/office/drawing/2014/main" id="{AE5E49F9-3D76-8E7A-76B1-119A6058F6CB}"/>
                    </a:ext>
                  </a:extLst>
                </p:cNvPr>
                <p:cNvGrpSpPr>
                  <a:grpSpLocks/>
                </p:cNvGrpSpPr>
                <p:nvPr/>
              </p:nvGrpSpPr>
              <p:grpSpPr bwMode="auto">
                <a:xfrm>
                  <a:off x="4323" y="767"/>
                  <a:ext cx="243" cy="935"/>
                  <a:chOff x="3006" y="1983"/>
                  <a:chExt cx="619" cy="2386"/>
                </a:xfrm>
              </p:grpSpPr>
              <p:sp>
                <p:nvSpPr>
                  <p:cNvPr id="1098" name="Freeform 107">
                    <a:extLst>
                      <a:ext uri="{FF2B5EF4-FFF2-40B4-BE49-F238E27FC236}">
                        <a16:creationId xmlns:a16="http://schemas.microsoft.com/office/drawing/2014/main" id="{3FFC471A-A77A-63E6-9163-37BFAEB55F60}"/>
                      </a:ext>
                    </a:extLst>
                  </p:cNvPr>
                  <p:cNvSpPr>
                    <a:spLocks/>
                  </p:cNvSpPr>
                  <p:nvPr/>
                </p:nvSpPr>
                <p:spPr bwMode="hidden">
                  <a:xfrm rot="4286818">
                    <a:off x="2328" y="2661"/>
                    <a:ext cx="1601" cy="246"/>
                  </a:xfrm>
                  <a:custGeom>
                    <a:avLst/>
                    <a:gdLst>
                      <a:gd name="T0" fmla="*/ 0 w 2736"/>
                      <a:gd name="T1" fmla="*/ 0 h 504"/>
                      <a:gd name="T2" fmla="*/ 1 w 2736"/>
                      <a:gd name="T3" fmla="*/ 0 h 504"/>
                      <a:gd name="T4" fmla="*/ 1 w 2736"/>
                      <a:gd name="T5" fmla="*/ 0 h 504"/>
                      <a:gd name="T6" fmla="*/ 1 w 2736"/>
                      <a:gd name="T7" fmla="*/ 0 h 504"/>
                      <a:gd name="T8" fmla="*/ 1 w 2736"/>
                      <a:gd name="T9" fmla="*/ 0 h 504"/>
                      <a:gd name="T10" fmla="*/ 1 w 2736"/>
                      <a:gd name="T11" fmla="*/ 0 h 504"/>
                      <a:gd name="T12" fmla="*/ 1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099" name="Freeform 108">
                    <a:extLst>
                      <a:ext uri="{FF2B5EF4-FFF2-40B4-BE49-F238E27FC236}">
                        <a16:creationId xmlns:a16="http://schemas.microsoft.com/office/drawing/2014/main" id="{11857CE3-A142-F21E-8AA0-ABC303539C0E}"/>
                      </a:ext>
                    </a:extLst>
                  </p:cNvPr>
                  <p:cNvSpPr>
                    <a:spLocks/>
                  </p:cNvSpPr>
                  <p:nvPr/>
                </p:nvSpPr>
                <p:spPr bwMode="hidden">
                  <a:xfrm rot="4286818">
                    <a:off x="3002" y="3747"/>
                    <a:ext cx="859" cy="386"/>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1092" name="Group 109">
                  <a:extLst>
                    <a:ext uri="{FF2B5EF4-FFF2-40B4-BE49-F238E27FC236}">
                      <a16:creationId xmlns:a16="http://schemas.microsoft.com/office/drawing/2014/main" id="{FDD85DFC-049F-FDDA-ED88-4567D39D9267}"/>
                    </a:ext>
                  </a:extLst>
                </p:cNvPr>
                <p:cNvGrpSpPr>
                  <a:grpSpLocks/>
                </p:cNvGrpSpPr>
                <p:nvPr/>
              </p:nvGrpSpPr>
              <p:grpSpPr bwMode="auto">
                <a:xfrm>
                  <a:off x="4249" y="813"/>
                  <a:ext cx="159" cy="870"/>
                  <a:chOff x="2819" y="2101"/>
                  <a:chExt cx="405" cy="2219"/>
                </a:xfrm>
              </p:grpSpPr>
              <p:sp>
                <p:nvSpPr>
                  <p:cNvPr id="1096" name="Freeform 110">
                    <a:extLst>
                      <a:ext uri="{FF2B5EF4-FFF2-40B4-BE49-F238E27FC236}">
                        <a16:creationId xmlns:a16="http://schemas.microsoft.com/office/drawing/2014/main" id="{EB111E2B-159F-D05D-728B-ACDE96B12BA8}"/>
                      </a:ext>
                    </a:extLst>
                  </p:cNvPr>
                  <p:cNvSpPr>
                    <a:spLocks/>
                  </p:cNvSpPr>
                  <p:nvPr/>
                </p:nvSpPr>
                <p:spPr bwMode="hidden">
                  <a:xfrm rot="4898956">
                    <a:off x="2206" y="2714"/>
                    <a:ext cx="1471" cy="246"/>
                  </a:xfrm>
                  <a:custGeom>
                    <a:avLst/>
                    <a:gdLst>
                      <a:gd name="T0" fmla="*/ 0 w 2736"/>
                      <a:gd name="T1" fmla="*/ 0 h 504"/>
                      <a:gd name="T2" fmla="*/ 1 w 2736"/>
                      <a:gd name="T3" fmla="*/ 0 h 504"/>
                      <a:gd name="T4" fmla="*/ 1 w 2736"/>
                      <a:gd name="T5" fmla="*/ 0 h 504"/>
                      <a:gd name="T6" fmla="*/ 1 w 2736"/>
                      <a:gd name="T7" fmla="*/ 0 h 504"/>
                      <a:gd name="T8" fmla="*/ 1 w 2736"/>
                      <a:gd name="T9" fmla="*/ 0 h 504"/>
                      <a:gd name="T10" fmla="*/ 1 w 2736"/>
                      <a:gd name="T11" fmla="*/ 0 h 504"/>
                      <a:gd name="T12" fmla="*/ 1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097" name="Freeform 111">
                    <a:extLst>
                      <a:ext uri="{FF2B5EF4-FFF2-40B4-BE49-F238E27FC236}">
                        <a16:creationId xmlns:a16="http://schemas.microsoft.com/office/drawing/2014/main" id="{5059E0B3-0F01-CF38-51C8-55435CCF5DEE}"/>
                      </a:ext>
                    </a:extLst>
                  </p:cNvPr>
                  <p:cNvSpPr>
                    <a:spLocks/>
                  </p:cNvSpPr>
                  <p:nvPr/>
                </p:nvSpPr>
                <p:spPr bwMode="hidden">
                  <a:xfrm rot="4898956">
                    <a:off x="2636" y="3732"/>
                    <a:ext cx="790" cy="386"/>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1093" name="Group 112">
                  <a:extLst>
                    <a:ext uri="{FF2B5EF4-FFF2-40B4-BE49-F238E27FC236}">
                      <a16:creationId xmlns:a16="http://schemas.microsoft.com/office/drawing/2014/main" id="{2A4EC739-E425-4F5B-8865-B80A6DC445D4}"/>
                    </a:ext>
                  </a:extLst>
                </p:cNvPr>
                <p:cNvGrpSpPr>
                  <a:grpSpLocks/>
                </p:cNvGrpSpPr>
                <p:nvPr/>
              </p:nvGrpSpPr>
              <p:grpSpPr bwMode="auto">
                <a:xfrm>
                  <a:off x="4045" y="826"/>
                  <a:ext cx="167" cy="857"/>
                  <a:chOff x="2287" y="2135"/>
                  <a:chExt cx="426" cy="2185"/>
                </a:xfrm>
              </p:grpSpPr>
              <p:sp>
                <p:nvSpPr>
                  <p:cNvPr id="1094" name="Freeform 113">
                    <a:extLst>
                      <a:ext uri="{FF2B5EF4-FFF2-40B4-BE49-F238E27FC236}">
                        <a16:creationId xmlns:a16="http://schemas.microsoft.com/office/drawing/2014/main" id="{35AD8966-5233-DED2-30AA-76D62C3A40F6}"/>
                      </a:ext>
                    </a:extLst>
                  </p:cNvPr>
                  <p:cNvSpPr>
                    <a:spLocks/>
                  </p:cNvSpPr>
                  <p:nvPr/>
                </p:nvSpPr>
                <p:spPr bwMode="hidden">
                  <a:xfrm rot="5755659">
                    <a:off x="1900" y="2760"/>
                    <a:ext cx="1437" cy="188"/>
                  </a:xfrm>
                  <a:custGeom>
                    <a:avLst/>
                    <a:gdLst>
                      <a:gd name="T0" fmla="*/ 0 w 2736"/>
                      <a:gd name="T1" fmla="*/ 0 h 504"/>
                      <a:gd name="T2" fmla="*/ 1 w 2736"/>
                      <a:gd name="T3" fmla="*/ 0 h 504"/>
                      <a:gd name="T4" fmla="*/ 1 w 2736"/>
                      <a:gd name="T5" fmla="*/ 0 h 504"/>
                      <a:gd name="T6" fmla="*/ 1 w 2736"/>
                      <a:gd name="T7" fmla="*/ 0 h 504"/>
                      <a:gd name="T8" fmla="*/ 1 w 2736"/>
                      <a:gd name="T9" fmla="*/ 0 h 504"/>
                      <a:gd name="T10" fmla="*/ 1 w 2736"/>
                      <a:gd name="T11" fmla="*/ 0 h 504"/>
                      <a:gd name="T12" fmla="*/ 1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095" name="Freeform 114">
                    <a:extLst>
                      <a:ext uri="{FF2B5EF4-FFF2-40B4-BE49-F238E27FC236}">
                        <a16:creationId xmlns:a16="http://schemas.microsoft.com/office/drawing/2014/main" id="{D9776C4B-8156-D431-9016-4438D37968C2}"/>
                      </a:ext>
                    </a:extLst>
                  </p:cNvPr>
                  <p:cNvSpPr>
                    <a:spLocks/>
                  </p:cNvSpPr>
                  <p:nvPr/>
                </p:nvSpPr>
                <p:spPr bwMode="hidden">
                  <a:xfrm rot="5755659">
                    <a:off x="2049" y="3787"/>
                    <a:ext cx="771" cy="295"/>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sp>
            <p:nvSpPr>
              <p:cNvPr id="1038" name="Freeform 115">
                <a:extLst>
                  <a:ext uri="{FF2B5EF4-FFF2-40B4-BE49-F238E27FC236}">
                    <a16:creationId xmlns:a16="http://schemas.microsoft.com/office/drawing/2014/main" id="{58F65F5A-C1A5-E3A7-4675-70C996E5C2EE}"/>
                  </a:ext>
                </a:extLst>
              </p:cNvPr>
              <p:cNvSpPr>
                <a:spLocks/>
              </p:cNvSpPr>
              <p:nvPr/>
            </p:nvSpPr>
            <p:spPr bwMode="hidden">
              <a:xfrm flipH="1">
                <a:off x="3873" y="934"/>
                <a:ext cx="191" cy="580"/>
              </a:xfrm>
              <a:custGeom>
                <a:avLst/>
                <a:gdLst>
                  <a:gd name="T0" fmla="*/ 0 w 776"/>
                  <a:gd name="T1" fmla="*/ 0 h 2368"/>
                  <a:gd name="T2" fmla="*/ 0 w 776"/>
                  <a:gd name="T3" fmla="*/ 0 h 2368"/>
                  <a:gd name="T4" fmla="*/ 0 w 776"/>
                  <a:gd name="T5" fmla="*/ 0 h 2368"/>
                  <a:gd name="T6" fmla="*/ 0 w 776"/>
                  <a:gd name="T7" fmla="*/ 0 h 2368"/>
                  <a:gd name="T8" fmla="*/ 0 w 776"/>
                  <a:gd name="T9" fmla="*/ 0 h 2368"/>
                  <a:gd name="T10" fmla="*/ 0 w 776"/>
                  <a:gd name="T11" fmla="*/ 0 h 2368"/>
                  <a:gd name="T12" fmla="*/ 0 w 776"/>
                  <a:gd name="T13" fmla="*/ 0 h 2368"/>
                  <a:gd name="T14" fmla="*/ 0 w 776"/>
                  <a:gd name="T15" fmla="*/ 0 h 2368"/>
                  <a:gd name="T16" fmla="*/ 0 w 776"/>
                  <a:gd name="T17" fmla="*/ 0 h 2368"/>
                  <a:gd name="T18" fmla="*/ 0 w 776"/>
                  <a:gd name="T19" fmla="*/ 0 h 2368"/>
                  <a:gd name="T20" fmla="*/ 0 w 776"/>
                  <a:gd name="T21" fmla="*/ 0 h 2368"/>
                  <a:gd name="T22" fmla="*/ 0 w 776"/>
                  <a:gd name="T23" fmla="*/ 0 h 2368"/>
                  <a:gd name="T24" fmla="*/ 0 w 776"/>
                  <a:gd name="T25" fmla="*/ 0 h 2368"/>
                  <a:gd name="T26" fmla="*/ 0 w 776"/>
                  <a:gd name="T27" fmla="*/ 0 h 2368"/>
                  <a:gd name="T28" fmla="*/ 0 w 776"/>
                  <a:gd name="T29" fmla="*/ 0 h 2368"/>
                  <a:gd name="T30" fmla="*/ 0 w 776"/>
                  <a:gd name="T31" fmla="*/ 0 h 2368"/>
                  <a:gd name="T32" fmla="*/ 0 w 776"/>
                  <a:gd name="T33" fmla="*/ 0 h 2368"/>
                  <a:gd name="T34" fmla="*/ 0 w 776"/>
                  <a:gd name="T35" fmla="*/ 0 h 2368"/>
                  <a:gd name="T36" fmla="*/ 0 w 776"/>
                  <a:gd name="T37" fmla="*/ 0 h 2368"/>
                  <a:gd name="T38" fmla="*/ 0 w 776"/>
                  <a:gd name="T39" fmla="*/ 0 h 2368"/>
                  <a:gd name="T40" fmla="*/ 0 w 776"/>
                  <a:gd name="T41" fmla="*/ 0 h 2368"/>
                  <a:gd name="T42" fmla="*/ 0 w 776"/>
                  <a:gd name="T43" fmla="*/ 0 h 2368"/>
                  <a:gd name="T44" fmla="*/ 0 w 776"/>
                  <a:gd name="T45" fmla="*/ 0 h 2368"/>
                  <a:gd name="T46" fmla="*/ 0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039" name="Arc 116">
                <a:extLst>
                  <a:ext uri="{FF2B5EF4-FFF2-40B4-BE49-F238E27FC236}">
                    <a16:creationId xmlns:a16="http://schemas.microsoft.com/office/drawing/2014/main" id="{7BA3F25E-30AA-B624-F747-2BA93479D51A}"/>
                  </a:ext>
                </a:extLst>
              </p:cNvPr>
              <p:cNvSpPr>
                <a:spLocks/>
              </p:cNvSpPr>
              <p:nvPr/>
            </p:nvSpPr>
            <p:spPr bwMode="hidden">
              <a:xfrm flipH="1">
                <a:off x="3528" y="726"/>
                <a:ext cx="833" cy="903"/>
              </a:xfrm>
              <a:custGeom>
                <a:avLst/>
                <a:gdLst>
                  <a:gd name="T0" fmla="*/ 0 w 21600"/>
                  <a:gd name="T1" fmla="*/ 0 h 21602"/>
                  <a:gd name="T2" fmla="*/ 0 w 21600"/>
                  <a:gd name="T3" fmla="*/ 0 h 21602"/>
                  <a:gd name="T4" fmla="*/ 0 w 21600"/>
                  <a:gd name="T5" fmla="*/ 0 h 21602"/>
                  <a:gd name="T6" fmla="*/ 0 60000 65536"/>
                  <a:gd name="T7" fmla="*/ 0 60000 65536"/>
                  <a:gd name="T8" fmla="*/ 0 60000 65536"/>
                </a:gdLst>
                <a:ahLst/>
                <a:cxnLst>
                  <a:cxn ang="T6">
                    <a:pos x="T0" y="T1"/>
                  </a:cxn>
                  <a:cxn ang="T7">
                    <a:pos x="T2" y="T3"/>
                  </a:cxn>
                  <a:cxn ang="T8">
                    <a:pos x="T4" y="T5"/>
                  </a:cxn>
                </a:cxnLst>
                <a:rect l="0" t="0" r="r" b="b"/>
                <a:pathLst>
                  <a:path w="21600" h="21602" fill="none" extrusionOk="0">
                    <a:moveTo>
                      <a:pt x="5466" y="0"/>
                    </a:moveTo>
                    <a:cubicBezTo>
                      <a:pt x="14970" y="2486"/>
                      <a:pt x="21600" y="11073"/>
                      <a:pt x="21600" y="20897"/>
                    </a:cubicBezTo>
                    <a:cubicBezTo>
                      <a:pt x="21600" y="21132"/>
                      <a:pt x="21596" y="21367"/>
                      <a:pt x="21588" y="21601"/>
                    </a:cubicBezTo>
                  </a:path>
                  <a:path w="21600" h="21602" stroke="0" extrusionOk="0">
                    <a:moveTo>
                      <a:pt x="5466" y="0"/>
                    </a:moveTo>
                    <a:cubicBezTo>
                      <a:pt x="14970" y="2486"/>
                      <a:pt x="21600" y="11073"/>
                      <a:pt x="21600" y="20897"/>
                    </a:cubicBezTo>
                    <a:cubicBezTo>
                      <a:pt x="21600" y="21132"/>
                      <a:pt x="21596" y="21367"/>
                      <a:pt x="21588" y="21601"/>
                    </a:cubicBezTo>
                    <a:lnTo>
                      <a:pt x="0" y="20897"/>
                    </a:lnTo>
                    <a:lnTo>
                      <a:pt x="5466" y="0"/>
                    </a:lnTo>
                    <a:close/>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040" name="Arc 117">
                <a:extLst>
                  <a:ext uri="{FF2B5EF4-FFF2-40B4-BE49-F238E27FC236}">
                    <a16:creationId xmlns:a16="http://schemas.microsoft.com/office/drawing/2014/main" id="{34A636BC-28CA-2C00-6AFC-B5A57DAA6FC0}"/>
                  </a:ext>
                </a:extLst>
              </p:cNvPr>
              <p:cNvSpPr>
                <a:spLocks/>
              </p:cNvSpPr>
              <p:nvPr/>
            </p:nvSpPr>
            <p:spPr bwMode="hidden">
              <a:xfrm flipV="1">
                <a:off x="4278" y="179"/>
                <a:ext cx="1007" cy="802"/>
              </a:xfrm>
              <a:custGeom>
                <a:avLst/>
                <a:gdLst>
                  <a:gd name="T0" fmla="*/ 0 w 36729"/>
                  <a:gd name="T1" fmla="*/ 0 h 21600"/>
                  <a:gd name="T2" fmla="*/ 0 w 36729"/>
                  <a:gd name="T3" fmla="*/ 0 h 21600"/>
                  <a:gd name="T4" fmla="*/ 0 w 36729"/>
                  <a:gd name="T5" fmla="*/ 0 h 21600"/>
                  <a:gd name="T6" fmla="*/ 0 60000 65536"/>
                  <a:gd name="T7" fmla="*/ 0 60000 65536"/>
                  <a:gd name="T8" fmla="*/ 0 60000 65536"/>
                </a:gdLst>
                <a:ahLst/>
                <a:cxnLst>
                  <a:cxn ang="T6">
                    <a:pos x="T0" y="T1"/>
                  </a:cxn>
                  <a:cxn ang="T7">
                    <a:pos x="T2" y="T3"/>
                  </a:cxn>
                  <a:cxn ang="T8">
                    <a:pos x="T4" y="T5"/>
                  </a:cxn>
                </a:cxnLst>
                <a:rect l="0" t="0" r="r" b="b"/>
                <a:pathLst>
                  <a:path w="36729" h="21600" fill="none" extrusionOk="0">
                    <a:moveTo>
                      <a:pt x="36729" y="10451"/>
                    </a:moveTo>
                    <a:cubicBezTo>
                      <a:pt x="32926" y="17330"/>
                      <a:pt x="25686" y="21599"/>
                      <a:pt x="17826" y="21600"/>
                    </a:cubicBezTo>
                    <a:cubicBezTo>
                      <a:pt x="10696" y="21600"/>
                      <a:pt x="4025" y="18081"/>
                      <a:pt x="-1" y="12197"/>
                    </a:cubicBezTo>
                  </a:path>
                  <a:path w="36729" h="21600" stroke="0" extrusionOk="0">
                    <a:moveTo>
                      <a:pt x="36729" y="10451"/>
                    </a:moveTo>
                    <a:cubicBezTo>
                      <a:pt x="32926" y="17330"/>
                      <a:pt x="25686" y="21599"/>
                      <a:pt x="17826" y="21600"/>
                    </a:cubicBezTo>
                    <a:cubicBezTo>
                      <a:pt x="10696" y="21600"/>
                      <a:pt x="4025" y="18081"/>
                      <a:pt x="-1" y="12197"/>
                    </a:cubicBezTo>
                    <a:lnTo>
                      <a:pt x="17826" y="0"/>
                    </a:lnTo>
                    <a:lnTo>
                      <a:pt x="36729" y="10451"/>
                    </a:lnTo>
                    <a:close/>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041" name="Arc 118">
                <a:extLst>
                  <a:ext uri="{FF2B5EF4-FFF2-40B4-BE49-F238E27FC236}">
                    <a16:creationId xmlns:a16="http://schemas.microsoft.com/office/drawing/2014/main" id="{E58A2346-5651-9179-EFAA-E4E2D584147F}"/>
                  </a:ext>
                </a:extLst>
              </p:cNvPr>
              <p:cNvSpPr>
                <a:spLocks/>
              </p:cNvSpPr>
              <p:nvPr/>
            </p:nvSpPr>
            <p:spPr bwMode="hidden">
              <a:xfrm flipH="1">
                <a:off x="3612" y="580"/>
                <a:ext cx="487" cy="933"/>
              </a:xfrm>
              <a:custGeom>
                <a:avLst/>
                <a:gdLst>
                  <a:gd name="T0" fmla="*/ 0 w 28940"/>
                  <a:gd name="T1" fmla="*/ 0 h 22305"/>
                  <a:gd name="T2" fmla="*/ 0 w 28940"/>
                  <a:gd name="T3" fmla="*/ 0 h 22305"/>
                  <a:gd name="T4" fmla="*/ 0 w 28940"/>
                  <a:gd name="T5" fmla="*/ 0 h 22305"/>
                  <a:gd name="T6" fmla="*/ 0 60000 65536"/>
                  <a:gd name="T7" fmla="*/ 0 60000 65536"/>
                  <a:gd name="T8" fmla="*/ 0 60000 65536"/>
                </a:gdLst>
                <a:ahLst/>
                <a:cxnLst>
                  <a:cxn ang="T6">
                    <a:pos x="T0" y="T1"/>
                  </a:cxn>
                  <a:cxn ang="T7">
                    <a:pos x="T2" y="T3"/>
                  </a:cxn>
                  <a:cxn ang="T8">
                    <a:pos x="T4" y="T5"/>
                  </a:cxn>
                </a:cxnLst>
                <a:rect l="0" t="0" r="r" b="b"/>
                <a:pathLst>
                  <a:path w="28940" h="22305" fill="none" extrusionOk="0">
                    <a:moveTo>
                      <a:pt x="0" y="1285"/>
                    </a:moveTo>
                    <a:cubicBezTo>
                      <a:pt x="2353" y="434"/>
                      <a:pt x="4837" y="-1"/>
                      <a:pt x="7340" y="0"/>
                    </a:cubicBezTo>
                    <a:cubicBezTo>
                      <a:pt x="19269" y="0"/>
                      <a:pt x="28940" y="9670"/>
                      <a:pt x="28940" y="21600"/>
                    </a:cubicBezTo>
                    <a:cubicBezTo>
                      <a:pt x="28940" y="21835"/>
                      <a:pt x="28936" y="22070"/>
                      <a:pt x="28928" y="22304"/>
                    </a:cubicBezTo>
                  </a:path>
                  <a:path w="28940" h="22305" stroke="0" extrusionOk="0">
                    <a:moveTo>
                      <a:pt x="0" y="1285"/>
                    </a:moveTo>
                    <a:cubicBezTo>
                      <a:pt x="2353" y="434"/>
                      <a:pt x="4837" y="-1"/>
                      <a:pt x="7340" y="0"/>
                    </a:cubicBezTo>
                    <a:cubicBezTo>
                      <a:pt x="19269" y="0"/>
                      <a:pt x="28940" y="9670"/>
                      <a:pt x="28940" y="21600"/>
                    </a:cubicBezTo>
                    <a:cubicBezTo>
                      <a:pt x="28940" y="21835"/>
                      <a:pt x="28936" y="22070"/>
                      <a:pt x="28928" y="22304"/>
                    </a:cubicBezTo>
                    <a:lnTo>
                      <a:pt x="7340" y="21600"/>
                    </a:lnTo>
                    <a:lnTo>
                      <a:pt x="0" y="1285"/>
                    </a:lnTo>
                    <a:close/>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042" name="Arc 119">
                <a:extLst>
                  <a:ext uri="{FF2B5EF4-FFF2-40B4-BE49-F238E27FC236}">
                    <a16:creationId xmlns:a16="http://schemas.microsoft.com/office/drawing/2014/main" id="{C55D0226-84AF-B582-B812-6220174D69D9}"/>
                  </a:ext>
                </a:extLst>
              </p:cNvPr>
              <p:cNvSpPr>
                <a:spLocks/>
              </p:cNvSpPr>
              <p:nvPr/>
            </p:nvSpPr>
            <p:spPr bwMode="hidden">
              <a:xfrm flipH="1">
                <a:off x="3267" y="628"/>
                <a:ext cx="791" cy="932"/>
              </a:xfrm>
              <a:custGeom>
                <a:avLst/>
                <a:gdLst>
                  <a:gd name="T0" fmla="*/ 0 w 30473"/>
                  <a:gd name="T1" fmla="*/ 0 h 22305"/>
                  <a:gd name="T2" fmla="*/ 0 w 30473"/>
                  <a:gd name="T3" fmla="*/ 0 h 22305"/>
                  <a:gd name="T4" fmla="*/ 0 w 30473"/>
                  <a:gd name="T5" fmla="*/ 0 h 22305"/>
                  <a:gd name="T6" fmla="*/ 0 60000 65536"/>
                  <a:gd name="T7" fmla="*/ 0 60000 65536"/>
                  <a:gd name="T8" fmla="*/ 0 60000 65536"/>
                </a:gdLst>
                <a:ahLst/>
                <a:cxnLst>
                  <a:cxn ang="T6">
                    <a:pos x="T0" y="T1"/>
                  </a:cxn>
                  <a:cxn ang="T7">
                    <a:pos x="T2" y="T3"/>
                  </a:cxn>
                  <a:cxn ang="T8">
                    <a:pos x="T4" y="T5"/>
                  </a:cxn>
                </a:cxnLst>
                <a:rect l="0" t="0" r="r" b="b"/>
                <a:pathLst>
                  <a:path w="30473" h="22305" fill="none" extrusionOk="0">
                    <a:moveTo>
                      <a:pt x="-1" y="1906"/>
                    </a:moveTo>
                    <a:cubicBezTo>
                      <a:pt x="2789" y="649"/>
                      <a:pt x="5813" y="-1"/>
                      <a:pt x="8873" y="0"/>
                    </a:cubicBezTo>
                    <a:cubicBezTo>
                      <a:pt x="20802" y="0"/>
                      <a:pt x="30473" y="9670"/>
                      <a:pt x="30473" y="21600"/>
                    </a:cubicBezTo>
                    <a:cubicBezTo>
                      <a:pt x="30473" y="21835"/>
                      <a:pt x="30469" y="22070"/>
                      <a:pt x="30461" y="22304"/>
                    </a:cubicBezTo>
                  </a:path>
                  <a:path w="30473" h="22305" stroke="0" extrusionOk="0">
                    <a:moveTo>
                      <a:pt x="-1" y="1906"/>
                    </a:moveTo>
                    <a:cubicBezTo>
                      <a:pt x="2789" y="649"/>
                      <a:pt x="5813" y="-1"/>
                      <a:pt x="8873" y="0"/>
                    </a:cubicBezTo>
                    <a:cubicBezTo>
                      <a:pt x="20802" y="0"/>
                      <a:pt x="30473" y="9670"/>
                      <a:pt x="30473" y="21600"/>
                    </a:cubicBezTo>
                    <a:cubicBezTo>
                      <a:pt x="30473" y="21835"/>
                      <a:pt x="30469" y="22070"/>
                      <a:pt x="30461" y="22304"/>
                    </a:cubicBezTo>
                    <a:lnTo>
                      <a:pt x="8873" y="21600"/>
                    </a:lnTo>
                    <a:lnTo>
                      <a:pt x="-1" y="1906"/>
                    </a:lnTo>
                    <a:close/>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043" name="Arc 120">
                <a:extLst>
                  <a:ext uri="{FF2B5EF4-FFF2-40B4-BE49-F238E27FC236}">
                    <a16:creationId xmlns:a16="http://schemas.microsoft.com/office/drawing/2014/main" id="{FBD3A14C-E445-3823-9B3E-294DC82AB044}"/>
                  </a:ext>
                </a:extLst>
              </p:cNvPr>
              <p:cNvSpPr>
                <a:spLocks/>
              </p:cNvSpPr>
              <p:nvPr/>
            </p:nvSpPr>
            <p:spPr bwMode="hidden">
              <a:xfrm flipH="1">
                <a:off x="3197" y="458"/>
                <a:ext cx="932" cy="933"/>
              </a:xfrm>
              <a:custGeom>
                <a:avLst/>
                <a:gdLst>
                  <a:gd name="T0" fmla="*/ 0 w 34455"/>
                  <a:gd name="T1" fmla="*/ 0 h 22305"/>
                  <a:gd name="T2" fmla="*/ 0 w 34455"/>
                  <a:gd name="T3" fmla="*/ 0 h 22305"/>
                  <a:gd name="T4" fmla="*/ 0 w 34455"/>
                  <a:gd name="T5" fmla="*/ 0 h 22305"/>
                  <a:gd name="T6" fmla="*/ 0 60000 65536"/>
                  <a:gd name="T7" fmla="*/ 0 60000 65536"/>
                  <a:gd name="T8" fmla="*/ 0 60000 65536"/>
                </a:gdLst>
                <a:ahLst/>
                <a:cxnLst>
                  <a:cxn ang="T6">
                    <a:pos x="T0" y="T1"/>
                  </a:cxn>
                  <a:cxn ang="T7">
                    <a:pos x="T2" y="T3"/>
                  </a:cxn>
                  <a:cxn ang="T8">
                    <a:pos x="T4" y="T5"/>
                  </a:cxn>
                </a:cxnLst>
                <a:rect l="0" t="0" r="r" b="b"/>
                <a:pathLst>
                  <a:path w="34455" h="22305" fill="none" extrusionOk="0">
                    <a:moveTo>
                      <a:pt x="0" y="4241"/>
                    </a:moveTo>
                    <a:cubicBezTo>
                      <a:pt x="3720" y="1486"/>
                      <a:pt x="8226" y="-1"/>
                      <a:pt x="12855" y="0"/>
                    </a:cubicBezTo>
                    <a:cubicBezTo>
                      <a:pt x="24784" y="0"/>
                      <a:pt x="34455" y="9670"/>
                      <a:pt x="34455" y="21600"/>
                    </a:cubicBezTo>
                    <a:cubicBezTo>
                      <a:pt x="34455" y="21835"/>
                      <a:pt x="34451" y="22070"/>
                      <a:pt x="34443" y="22304"/>
                    </a:cubicBezTo>
                  </a:path>
                  <a:path w="34455" h="22305" stroke="0" extrusionOk="0">
                    <a:moveTo>
                      <a:pt x="0" y="4241"/>
                    </a:moveTo>
                    <a:cubicBezTo>
                      <a:pt x="3720" y="1486"/>
                      <a:pt x="8226" y="-1"/>
                      <a:pt x="12855" y="0"/>
                    </a:cubicBezTo>
                    <a:cubicBezTo>
                      <a:pt x="24784" y="0"/>
                      <a:pt x="34455" y="9670"/>
                      <a:pt x="34455" y="21600"/>
                    </a:cubicBezTo>
                    <a:cubicBezTo>
                      <a:pt x="34455" y="21835"/>
                      <a:pt x="34451" y="22070"/>
                      <a:pt x="34443" y="22304"/>
                    </a:cubicBezTo>
                    <a:lnTo>
                      <a:pt x="12855" y="21600"/>
                    </a:lnTo>
                    <a:lnTo>
                      <a:pt x="0" y="4241"/>
                    </a:lnTo>
                    <a:close/>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044" name="Arc 121">
                <a:extLst>
                  <a:ext uri="{FF2B5EF4-FFF2-40B4-BE49-F238E27FC236}">
                    <a16:creationId xmlns:a16="http://schemas.microsoft.com/office/drawing/2014/main" id="{24937E35-5AEC-9475-6FB7-C24E5FDF241E}"/>
                  </a:ext>
                </a:extLst>
              </p:cNvPr>
              <p:cNvSpPr>
                <a:spLocks/>
              </p:cNvSpPr>
              <p:nvPr/>
            </p:nvSpPr>
            <p:spPr bwMode="hidden">
              <a:xfrm>
                <a:off x="4229" y="589"/>
                <a:ext cx="149" cy="933"/>
              </a:xfrm>
              <a:custGeom>
                <a:avLst/>
                <a:gdLst>
                  <a:gd name="T0" fmla="*/ 0 w 34812"/>
                  <a:gd name="T1" fmla="*/ 0 h 22305"/>
                  <a:gd name="T2" fmla="*/ 0 w 34812"/>
                  <a:gd name="T3" fmla="*/ 0 h 22305"/>
                  <a:gd name="T4" fmla="*/ 0 w 34812"/>
                  <a:gd name="T5" fmla="*/ 0 h 22305"/>
                  <a:gd name="T6" fmla="*/ 0 60000 65536"/>
                  <a:gd name="T7" fmla="*/ 0 60000 65536"/>
                  <a:gd name="T8" fmla="*/ 0 60000 65536"/>
                </a:gdLst>
                <a:ahLst/>
                <a:cxnLst>
                  <a:cxn ang="T6">
                    <a:pos x="T0" y="T1"/>
                  </a:cxn>
                  <a:cxn ang="T7">
                    <a:pos x="T2" y="T3"/>
                  </a:cxn>
                  <a:cxn ang="T8">
                    <a:pos x="T4" y="T5"/>
                  </a:cxn>
                </a:cxnLst>
                <a:rect l="0" t="0" r="r" b="b"/>
                <a:pathLst>
                  <a:path w="34812" h="22305" fill="none" extrusionOk="0">
                    <a:moveTo>
                      <a:pt x="-1" y="4511"/>
                    </a:moveTo>
                    <a:cubicBezTo>
                      <a:pt x="3783" y="1586"/>
                      <a:pt x="8429" y="-1"/>
                      <a:pt x="13212" y="0"/>
                    </a:cubicBezTo>
                    <a:cubicBezTo>
                      <a:pt x="25141" y="0"/>
                      <a:pt x="34812" y="9670"/>
                      <a:pt x="34812" y="21600"/>
                    </a:cubicBezTo>
                    <a:cubicBezTo>
                      <a:pt x="34812" y="21835"/>
                      <a:pt x="34808" y="22070"/>
                      <a:pt x="34800" y="22304"/>
                    </a:cubicBezTo>
                  </a:path>
                  <a:path w="34812" h="22305" stroke="0" extrusionOk="0">
                    <a:moveTo>
                      <a:pt x="-1" y="4511"/>
                    </a:moveTo>
                    <a:cubicBezTo>
                      <a:pt x="3783" y="1586"/>
                      <a:pt x="8429" y="-1"/>
                      <a:pt x="13212" y="0"/>
                    </a:cubicBezTo>
                    <a:cubicBezTo>
                      <a:pt x="25141" y="0"/>
                      <a:pt x="34812" y="9670"/>
                      <a:pt x="34812" y="21600"/>
                    </a:cubicBezTo>
                    <a:cubicBezTo>
                      <a:pt x="34812" y="21835"/>
                      <a:pt x="34808" y="22070"/>
                      <a:pt x="34800" y="22304"/>
                    </a:cubicBezTo>
                    <a:lnTo>
                      <a:pt x="13212" y="21600"/>
                    </a:lnTo>
                    <a:lnTo>
                      <a:pt x="-1" y="4511"/>
                    </a:lnTo>
                    <a:close/>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045" name="Arc 122">
                <a:extLst>
                  <a:ext uri="{FF2B5EF4-FFF2-40B4-BE49-F238E27FC236}">
                    <a16:creationId xmlns:a16="http://schemas.microsoft.com/office/drawing/2014/main" id="{9609F505-44D9-212C-51D7-6824A462A819}"/>
                  </a:ext>
                </a:extLst>
              </p:cNvPr>
              <p:cNvSpPr>
                <a:spLocks/>
              </p:cNvSpPr>
              <p:nvPr/>
            </p:nvSpPr>
            <p:spPr bwMode="hidden">
              <a:xfrm>
                <a:off x="4268" y="585"/>
                <a:ext cx="394" cy="933"/>
              </a:xfrm>
              <a:custGeom>
                <a:avLst/>
                <a:gdLst>
                  <a:gd name="T0" fmla="*/ 0 w 34812"/>
                  <a:gd name="T1" fmla="*/ 0 h 22305"/>
                  <a:gd name="T2" fmla="*/ 0 w 34812"/>
                  <a:gd name="T3" fmla="*/ 0 h 22305"/>
                  <a:gd name="T4" fmla="*/ 0 w 34812"/>
                  <a:gd name="T5" fmla="*/ 0 h 22305"/>
                  <a:gd name="T6" fmla="*/ 0 60000 65536"/>
                  <a:gd name="T7" fmla="*/ 0 60000 65536"/>
                  <a:gd name="T8" fmla="*/ 0 60000 65536"/>
                </a:gdLst>
                <a:ahLst/>
                <a:cxnLst>
                  <a:cxn ang="T6">
                    <a:pos x="T0" y="T1"/>
                  </a:cxn>
                  <a:cxn ang="T7">
                    <a:pos x="T2" y="T3"/>
                  </a:cxn>
                  <a:cxn ang="T8">
                    <a:pos x="T4" y="T5"/>
                  </a:cxn>
                </a:cxnLst>
                <a:rect l="0" t="0" r="r" b="b"/>
                <a:pathLst>
                  <a:path w="34812" h="22305" fill="none" extrusionOk="0">
                    <a:moveTo>
                      <a:pt x="-1" y="4511"/>
                    </a:moveTo>
                    <a:cubicBezTo>
                      <a:pt x="3783" y="1586"/>
                      <a:pt x="8429" y="-1"/>
                      <a:pt x="13212" y="0"/>
                    </a:cubicBezTo>
                    <a:cubicBezTo>
                      <a:pt x="25141" y="0"/>
                      <a:pt x="34812" y="9670"/>
                      <a:pt x="34812" y="21600"/>
                    </a:cubicBezTo>
                    <a:cubicBezTo>
                      <a:pt x="34812" y="21835"/>
                      <a:pt x="34808" y="22070"/>
                      <a:pt x="34800" y="22304"/>
                    </a:cubicBezTo>
                  </a:path>
                  <a:path w="34812" h="22305" stroke="0" extrusionOk="0">
                    <a:moveTo>
                      <a:pt x="-1" y="4511"/>
                    </a:moveTo>
                    <a:cubicBezTo>
                      <a:pt x="3783" y="1586"/>
                      <a:pt x="8429" y="-1"/>
                      <a:pt x="13212" y="0"/>
                    </a:cubicBezTo>
                    <a:cubicBezTo>
                      <a:pt x="25141" y="0"/>
                      <a:pt x="34812" y="9670"/>
                      <a:pt x="34812" y="21600"/>
                    </a:cubicBezTo>
                    <a:cubicBezTo>
                      <a:pt x="34812" y="21835"/>
                      <a:pt x="34808" y="22070"/>
                      <a:pt x="34800" y="22304"/>
                    </a:cubicBezTo>
                    <a:lnTo>
                      <a:pt x="13212" y="21600"/>
                    </a:lnTo>
                    <a:lnTo>
                      <a:pt x="-1" y="4511"/>
                    </a:lnTo>
                    <a:close/>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046" name="Arc 123">
                <a:extLst>
                  <a:ext uri="{FF2B5EF4-FFF2-40B4-BE49-F238E27FC236}">
                    <a16:creationId xmlns:a16="http://schemas.microsoft.com/office/drawing/2014/main" id="{12EAE927-04ED-CBCD-EC1B-CB8E01CE5F33}"/>
                  </a:ext>
                </a:extLst>
              </p:cNvPr>
              <p:cNvSpPr>
                <a:spLocks/>
              </p:cNvSpPr>
              <p:nvPr/>
            </p:nvSpPr>
            <p:spPr bwMode="hidden">
              <a:xfrm>
                <a:off x="4303" y="463"/>
                <a:ext cx="559" cy="933"/>
              </a:xfrm>
              <a:custGeom>
                <a:avLst/>
                <a:gdLst>
                  <a:gd name="T0" fmla="*/ 0 w 34812"/>
                  <a:gd name="T1" fmla="*/ 0 h 22305"/>
                  <a:gd name="T2" fmla="*/ 0 w 34812"/>
                  <a:gd name="T3" fmla="*/ 0 h 22305"/>
                  <a:gd name="T4" fmla="*/ 0 w 34812"/>
                  <a:gd name="T5" fmla="*/ 0 h 22305"/>
                  <a:gd name="T6" fmla="*/ 0 60000 65536"/>
                  <a:gd name="T7" fmla="*/ 0 60000 65536"/>
                  <a:gd name="T8" fmla="*/ 0 60000 65536"/>
                </a:gdLst>
                <a:ahLst/>
                <a:cxnLst>
                  <a:cxn ang="T6">
                    <a:pos x="T0" y="T1"/>
                  </a:cxn>
                  <a:cxn ang="T7">
                    <a:pos x="T2" y="T3"/>
                  </a:cxn>
                  <a:cxn ang="T8">
                    <a:pos x="T4" y="T5"/>
                  </a:cxn>
                </a:cxnLst>
                <a:rect l="0" t="0" r="r" b="b"/>
                <a:pathLst>
                  <a:path w="34812" h="22305" fill="none" extrusionOk="0">
                    <a:moveTo>
                      <a:pt x="-1" y="4511"/>
                    </a:moveTo>
                    <a:cubicBezTo>
                      <a:pt x="3783" y="1586"/>
                      <a:pt x="8429" y="-1"/>
                      <a:pt x="13212" y="0"/>
                    </a:cubicBezTo>
                    <a:cubicBezTo>
                      <a:pt x="25141" y="0"/>
                      <a:pt x="34812" y="9670"/>
                      <a:pt x="34812" y="21600"/>
                    </a:cubicBezTo>
                    <a:cubicBezTo>
                      <a:pt x="34812" y="21835"/>
                      <a:pt x="34808" y="22070"/>
                      <a:pt x="34800" y="22304"/>
                    </a:cubicBezTo>
                  </a:path>
                  <a:path w="34812" h="22305" stroke="0" extrusionOk="0">
                    <a:moveTo>
                      <a:pt x="-1" y="4511"/>
                    </a:moveTo>
                    <a:cubicBezTo>
                      <a:pt x="3783" y="1586"/>
                      <a:pt x="8429" y="-1"/>
                      <a:pt x="13212" y="0"/>
                    </a:cubicBezTo>
                    <a:cubicBezTo>
                      <a:pt x="25141" y="0"/>
                      <a:pt x="34812" y="9670"/>
                      <a:pt x="34812" y="21600"/>
                    </a:cubicBezTo>
                    <a:cubicBezTo>
                      <a:pt x="34812" y="21835"/>
                      <a:pt x="34808" y="22070"/>
                      <a:pt x="34800" y="22304"/>
                    </a:cubicBezTo>
                    <a:lnTo>
                      <a:pt x="13212" y="21600"/>
                    </a:lnTo>
                    <a:lnTo>
                      <a:pt x="-1" y="4511"/>
                    </a:lnTo>
                    <a:close/>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047" name="Freeform 124">
                <a:extLst>
                  <a:ext uri="{FF2B5EF4-FFF2-40B4-BE49-F238E27FC236}">
                    <a16:creationId xmlns:a16="http://schemas.microsoft.com/office/drawing/2014/main" id="{495B8985-C60D-678A-7096-304E1C0DD723}"/>
                  </a:ext>
                </a:extLst>
              </p:cNvPr>
              <p:cNvSpPr>
                <a:spLocks/>
              </p:cNvSpPr>
              <p:nvPr/>
            </p:nvSpPr>
            <p:spPr bwMode="hidden">
              <a:xfrm>
                <a:off x="4410" y="1033"/>
                <a:ext cx="190" cy="580"/>
              </a:xfrm>
              <a:custGeom>
                <a:avLst/>
                <a:gdLst>
                  <a:gd name="T0" fmla="*/ 0 w 776"/>
                  <a:gd name="T1" fmla="*/ 0 h 2368"/>
                  <a:gd name="T2" fmla="*/ 0 w 776"/>
                  <a:gd name="T3" fmla="*/ 0 h 2368"/>
                  <a:gd name="T4" fmla="*/ 0 w 776"/>
                  <a:gd name="T5" fmla="*/ 0 h 2368"/>
                  <a:gd name="T6" fmla="*/ 0 w 776"/>
                  <a:gd name="T7" fmla="*/ 0 h 2368"/>
                  <a:gd name="T8" fmla="*/ 0 w 776"/>
                  <a:gd name="T9" fmla="*/ 0 h 2368"/>
                  <a:gd name="T10" fmla="*/ 0 w 776"/>
                  <a:gd name="T11" fmla="*/ 0 h 2368"/>
                  <a:gd name="T12" fmla="*/ 0 w 776"/>
                  <a:gd name="T13" fmla="*/ 0 h 2368"/>
                  <a:gd name="T14" fmla="*/ 0 w 776"/>
                  <a:gd name="T15" fmla="*/ 0 h 2368"/>
                  <a:gd name="T16" fmla="*/ 0 w 776"/>
                  <a:gd name="T17" fmla="*/ 0 h 2368"/>
                  <a:gd name="T18" fmla="*/ 0 w 776"/>
                  <a:gd name="T19" fmla="*/ 0 h 2368"/>
                  <a:gd name="T20" fmla="*/ 0 w 776"/>
                  <a:gd name="T21" fmla="*/ 0 h 2368"/>
                  <a:gd name="T22" fmla="*/ 0 w 776"/>
                  <a:gd name="T23" fmla="*/ 0 h 2368"/>
                  <a:gd name="T24" fmla="*/ 0 w 776"/>
                  <a:gd name="T25" fmla="*/ 0 h 2368"/>
                  <a:gd name="T26" fmla="*/ 0 w 776"/>
                  <a:gd name="T27" fmla="*/ 0 h 2368"/>
                  <a:gd name="T28" fmla="*/ 0 w 776"/>
                  <a:gd name="T29" fmla="*/ 0 h 2368"/>
                  <a:gd name="T30" fmla="*/ 0 w 776"/>
                  <a:gd name="T31" fmla="*/ 0 h 2368"/>
                  <a:gd name="T32" fmla="*/ 0 w 776"/>
                  <a:gd name="T33" fmla="*/ 0 h 2368"/>
                  <a:gd name="T34" fmla="*/ 0 w 776"/>
                  <a:gd name="T35" fmla="*/ 0 h 2368"/>
                  <a:gd name="T36" fmla="*/ 0 w 776"/>
                  <a:gd name="T37" fmla="*/ 0 h 2368"/>
                  <a:gd name="T38" fmla="*/ 0 w 776"/>
                  <a:gd name="T39" fmla="*/ 0 h 2368"/>
                  <a:gd name="T40" fmla="*/ 0 w 776"/>
                  <a:gd name="T41" fmla="*/ 0 h 2368"/>
                  <a:gd name="T42" fmla="*/ 0 w 776"/>
                  <a:gd name="T43" fmla="*/ 0 h 2368"/>
                  <a:gd name="T44" fmla="*/ 0 w 776"/>
                  <a:gd name="T45" fmla="*/ 0 h 2368"/>
                  <a:gd name="T46" fmla="*/ 0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048" name="Freeform 125">
                <a:extLst>
                  <a:ext uri="{FF2B5EF4-FFF2-40B4-BE49-F238E27FC236}">
                    <a16:creationId xmlns:a16="http://schemas.microsoft.com/office/drawing/2014/main" id="{2CFB3379-43B9-09D5-CE67-117321F65F6B}"/>
                  </a:ext>
                </a:extLst>
              </p:cNvPr>
              <p:cNvSpPr>
                <a:spLocks/>
              </p:cNvSpPr>
              <p:nvPr/>
            </p:nvSpPr>
            <p:spPr bwMode="hidden">
              <a:xfrm rot="19660755" flipV="1">
                <a:off x="4114" y="843"/>
                <a:ext cx="173" cy="328"/>
              </a:xfrm>
              <a:custGeom>
                <a:avLst/>
                <a:gdLst>
                  <a:gd name="T0" fmla="*/ 0 w 776"/>
                  <a:gd name="T1" fmla="*/ 0 h 2368"/>
                  <a:gd name="T2" fmla="*/ 0 w 776"/>
                  <a:gd name="T3" fmla="*/ 0 h 2368"/>
                  <a:gd name="T4" fmla="*/ 0 w 776"/>
                  <a:gd name="T5" fmla="*/ 0 h 2368"/>
                  <a:gd name="T6" fmla="*/ 0 w 776"/>
                  <a:gd name="T7" fmla="*/ 0 h 2368"/>
                  <a:gd name="T8" fmla="*/ 0 w 776"/>
                  <a:gd name="T9" fmla="*/ 0 h 2368"/>
                  <a:gd name="T10" fmla="*/ 0 w 776"/>
                  <a:gd name="T11" fmla="*/ 0 h 2368"/>
                  <a:gd name="T12" fmla="*/ 0 w 776"/>
                  <a:gd name="T13" fmla="*/ 0 h 2368"/>
                  <a:gd name="T14" fmla="*/ 0 w 776"/>
                  <a:gd name="T15" fmla="*/ 0 h 2368"/>
                  <a:gd name="T16" fmla="*/ 0 w 776"/>
                  <a:gd name="T17" fmla="*/ 0 h 2368"/>
                  <a:gd name="T18" fmla="*/ 0 w 776"/>
                  <a:gd name="T19" fmla="*/ 0 h 2368"/>
                  <a:gd name="T20" fmla="*/ 0 w 776"/>
                  <a:gd name="T21" fmla="*/ 0 h 2368"/>
                  <a:gd name="T22" fmla="*/ 0 w 776"/>
                  <a:gd name="T23" fmla="*/ 0 h 2368"/>
                  <a:gd name="T24" fmla="*/ 0 w 776"/>
                  <a:gd name="T25" fmla="*/ 0 h 2368"/>
                  <a:gd name="T26" fmla="*/ 0 w 776"/>
                  <a:gd name="T27" fmla="*/ 0 h 2368"/>
                  <a:gd name="T28" fmla="*/ 0 w 776"/>
                  <a:gd name="T29" fmla="*/ 0 h 2368"/>
                  <a:gd name="T30" fmla="*/ 0 w 776"/>
                  <a:gd name="T31" fmla="*/ 0 h 2368"/>
                  <a:gd name="T32" fmla="*/ 0 w 776"/>
                  <a:gd name="T33" fmla="*/ 0 h 2368"/>
                  <a:gd name="T34" fmla="*/ 0 w 776"/>
                  <a:gd name="T35" fmla="*/ 0 h 2368"/>
                  <a:gd name="T36" fmla="*/ 0 w 776"/>
                  <a:gd name="T37" fmla="*/ 0 h 2368"/>
                  <a:gd name="T38" fmla="*/ 0 w 776"/>
                  <a:gd name="T39" fmla="*/ 0 h 2368"/>
                  <a:gd name="T40" fmla="*/ 0 w 776"/>
                  <a:gd name="T41" fmla="*/ 0 h 2368"/>
                  <a:gd name="T42" fmla="*/ 0 w 776"/>
                  <a:gd name="T43" fmla="*/ 0 h 2368"/>
                  <a:gd name="T44" fmla="*/ 0 w 776"/>
                  <a:gd name="T45" fmla="*/ 0 h 2368"/>
                  <a:gd name="T46" fmla="*/ 0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049" name="Arc 126">
                <a:extLst>
                  <a:ext uri="{FF2B5EF4-FFF2-40B4-BE49-F238E27FC236}">
                    <a16:creationId xmlns:a16="http://schemas.microsoft.com/office/drawing/2014/main" id="{EB3C37F2-A88F-4F92-DE0B-9A987734CE0A}"/>
                  </a:ext>
                </a:extLst>
              </p:cNvPr>
              <p:cNvSpPr>
                <a:spLocks/>
              </p:cNvSpPr>
              <p:nvPr/>
            </p:nvSpPr>
            <p:spPr bwMode="hidden">
              <a:xfrm flipH="1">
                <a:off x="3144" y="319"/>
                <a:ext cx="996" cy="933"/>
              </a:xfrm>
              <a:custGeom>
                <a:avLst/>
                <a:gdLst>
                  <a:gd name="T0" fmla="*/ 0 w 36830"/>
                  <a:gd name="T1" fmla="*/ 0 h 22305"/>
                  <a:gd name="T2" fmla="*/ 0 w 36830"/>
                  <a:gd name="T3" fmla="*/ 0 h 22305"/>
                  <a:gd name="T4" fmla="*/ 0 w 36830"/>
                  <a:gd name="T5" fmla="*/ 0 h 22305"/>
                  <a:gd name="T6" fmla="*/ 0 60000 65536"/>
                  <a:gd name="T7" fmla="*/ 0 60000 65536"/>
                  <a:gd name="T8" fmla="*/ 0 60000 65536"/>
                </a:gdLst>
                <a:ahLst/>
                <a:cxnLst>
                  <a:cxn ang="T6">
                    <a:pos x="T0" y="T1"/>
                  </a:cxn>
                  <a:cxn ang="T7">
                    <a:pos x="T2" y="T3"/>
                  </a:cxn>
                  <a:cxn ang="T8">
                    <a:pos x="T4" y="T5"/>
                  </a:cxn>
                </a:cxnLst>
                <a:rect l="0" t="0" r="r" b="b"/>
                <a:pathLst>
                  <a:path w="36830" h="22305" fill="none" extrusionOk="0">
                    <a:moveTo>
                      <a:pt x="0" y="6283"/>
                    </a:moveTo>
                    <a:cubicBezTo>
                      <a:pt x="4047" y="2258"/>
                      <a:pt x="9522" y="-1"/>
                      <a:pt x="15230" y="0"/>
                    </a:cubicBezTo>
                    <a:cubicBezTo>
                      <a:pt x="27159" y="0"/>
                      <a:pt x="36830" y="9670"/>
                      <a:pt x="36830" y="21600"/>
                    </a:cubicBezTo>
                    <a:cubicBezTo>
                      <a:pt x="36830" y="21835"/>
                      <a:pt x="36826" y="22070"/>
                      <a:pt x="36818" y="22304"/>
                    </a:cubicBezTo>
                  </a:path>
                  <a:path w="36830" h="22305" stroke="0" extrusionOk="0">
                    <a:moveTo>
                      <a:pt x="0" y="6283"/>
                    </a:moveTo>
                    <a:cubicBezTo>
                      <a:pt x="4047" y="2258"/>
                      <a:pt x="9522" y="-1"/>
                      <a:pt x="15230" y="0"/>
                    </a:cubicBezTo>
                    <a:cubicBezTo>
                      <a:pt x="27159" y="0"/>
                      <a:pt x="36830" y="9670"/>
                      <a:pt x="36830" y="21600"/>
                    </a:cubicBezTo>
                    <a:cubicBezTo>
                      <a:pt x="36830" y="21835"/>
                      <a:pt x="36826" y="22070"/>
                      <a:pt x="36818" y="22304"/>
                    </a:cubicBezTo>
                    <a:lnTo>
                      <a:pt x="15230" y="21600"/>
                    </a:lnTo>
                    <a:lnTo>
                      <a:pt x="0" y="6283"/>
                    </a:lnTo>
                    <a:close/>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050" name="Arc 127">
                <a:extLst>
                  <a:ext uri="{FF2B5EF4-FFF2-40B4-BE49-F238E27FC236}">
                    <a16:creationId xmlns:a16="http://schemas.microsoft.com/office/drawing/2014/main" id="{EF444A30-D50F-785F-66FF-38A2917B3DEE}"/>
                  </a:ext>
                </a:extLst>
              </p:cNvPr>
              <p:cNvSpPr>
                <a:spLocks/>
              </p:cNvSpPr>
              <p:nvPr/>
            </p:nvSpPr>
            <p:spPr bwMode="hidden">
              <a:xfrm flipH="1">
                <a:off x="3425" y="123"/>
                <a:ext cx="725" cy="903"/>
              </a:xfrm>
              <a:custGeom>
                <a:avLst/>
                <a:gdLst>
                  <a:gd name="T0" fmla="*/ 0 w 31881"/>
                  <a:gd name="T1" fmla="*/ 0 h 21600"/>
                  <a:gd name="T2" fmla="*/ 0 w 31881"/>
                  <a:gd name="T3" fmla="*/ 0 h 21600"/>
                  <a:gd name="T4" fmla="*/ 0 w 31881"/>
                  <a:gd name="T5" fmla="*/ 0 h 21600"/>
                  <a:gd name="T6" fmla="*/ 0 60000 65536"/>
                  <a:gd name="T7" fmla="*/ 0 60000 65536"/>
                  <a:gd name="T8" fmla="*/ 0 60000 65536"/>
                </a:gdLst>
                <a:ahLst/>
                <a:cxnLst>
                  <a:cxn ang="T6">
                    <a:pos x="T0" y="T1"/>
                  </a:cxn>
                  <a:cxn ang="T7">
                    <a:pos x="T2" y="T3"/>
                  </a:cxn>
                  <a:cxn ang="T8">
                    <a:pos x="T4" y="T5"/>
                  </a:cxn>
                </a:cxnLst>
                <a:rect l="0" t="0" r="r" b="b"/>
                <a:pathLst>
                  <a:path w="31881" h="21600" fill="none" extrusionOk="0">
                    <a:moveTo>
                      <a:pt x="-1" y="10015"/>
                    </a:moveTo>
                    <a:cubicBezTo>
                      <a:pt x="3963" y="3778"/>
                      <a:pt x="10840" y="-1"/>
                      <a:pt x="18231" y="0"/>
                    </a:cubicBezTo>
                    <a:cubicBezTo>
                      <a:pt x="23204" y="0"/>
                      <a:pt x="28026" y="1716"/>
                      <a:pt x="31881" y="4859"/>
                    </a:cubicBezTo>
                  </a:path>
                  <a:path w="31881" h="21600" stroke="0" extrusionOk="0">
                    <a:moveTo>
                      <a:pt x="-1" y="10015"/>
                    </a:moveTo>
                    <a:cubicBezTo>
                      <a:pt x="3963" y="3778"/>
                      <a:pt x="10840" y="-1"/>
                      <a:pt x="18231" y="0"/>
                    </a:cubicBezTo>
                    <a:cubicBezTo>
                      <a:pt x="23204" y="0"/>
                      <a:pt x="28026" y="1716"/>
                      <a:pt x="31881" y="4859"/>
                    </a:cubicBezTo>
                    <a:lnTo>
                      <a:pt x="18231" y="21600"/>
                    </a:lnTo>
                    <a:lnTo>
                      <a:pt x="-1" y="10015"/>
                    </a:lnTo>
                    <a:close/>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051" name="Arc 128">
                <a:extLst>
                  <a:ext uri="{FF2B5EF4-FFF2-40B4-BE49-F238E27FC236}">
                    <a16:creationId xmlns:a16="http://schemas.microsoft.com/office/drawing/2014/main" id="{2670525E-F55A-7028-8B3F-BF7A6274E210}"/>
                  </a:ext>
                </a:extLst>
              </p:cNvPr>
              <p:cNvSpPr>
                <a:spLocks/>
              </p:cNvSpPr>
              <p:nvPr/>
            </p:nvSpPr>
            <p:spPr bwMode="hidden">
              <a:xfrm>
                <a:off x="4199" y="502"/>
                <a:ext cx="299" cy="904"/>
              </a:xfrm>
              <a:custGeom>
                <a:avLst/>
                <a:gdLst>
                  <a:gd name="T0" fmla="*/ 0 w 31146"/>
                  <a:gd name="T1" fmla="*/ 0 h 21600"/>
                  <a:gd name="T2" fmla="*/ 0 w 31146"/>
                  <a:gd name="T3" fmla="*/ 0 h 21600"/>
                  <a:gd name="T4" fmla="*/ 0 w 31146"/>
                  <a:gd name="T5" fmla="*/ 0 h 21600"/>
                  <a:gd name="T6" fmla="*/ 0 60000 65536"/>
                  <a:gd name="T7" fmla="*/ 0 60000 65536"/>
                  <a:gd name="T8" fmla="*/ 0 60000 65536"/>
                </a:gdLst>
                <a:ahLst/>
                <a:cxnLst>
                  <a:cxn ang="T6">
                    <a:pos x="T0" y="T1"/>
                  </a:cxn>
                  <a:cxn ang="T7">
                    <a:pos x="T2" y="T3"/>
                  </a:cxn>
                  <a:cxn ang="T8">
                    <a:pos x="T4" y="T5"/>
                  </a:cxn>
                </a:cxnLst>
                <a:rect l="0" t="0" r="r" b="b"/>
                <a:pathLst>
                  <a:path w="31146" h="21600" fill="none" extrusionOk="0">
                    <a:moveTo>
                      <a:pt x="-1" y="4511"/>
                    </a:moveTo>
                    <a:cubicBezTo>
                      <a:pt x="3783" y="1586"/>
                      <a:pt x="8429" y="-1"/>
                      <a:pt x="13212" y="0"/>
                    </a:cubicBezTo>
                    <a:cubicBezTo>
                      <a:pt x="20409" y="0"/>
                      <a:pt x="27134" y="3585"/>
                      <a:pt x="31145" y="9561"/>
                    </a:cubicBezTo>
                  </a:path>
                  <a:path w="31146" h="21600" stroke="0" extrusionOk="0">
                    <a:moveTo>
                      <a:pt x="-1" y="4511"/>
                    </a:moveTo>
                    <a:cubicBezTo>
                      <a:pt x="3783" y="1586"/>
                      <a:pt x="8429" y="-1"/>
                      <a:pt x="13212" y="0"/>
                    </a:cubicBezTo>
                    <a:cubicBezTo>
                      <a:pt x="20409" y="0"/>
                      <a:pt x="27134" y="3585"/>
                      <a:pt x="31145" y="9561"/>
                    </a:cubicBezTo>
                    <a:lnTo>
                      <a:pt x="13212" y="21600"/>
                    </a:lnTo>
                    <a:lnTo>
                      <a:pt x="-1" y="4511"/>
                    </a:lnTo>
                    <a:close/>
                  </a:path>
                </a:pathLst>
              </a:cu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052" name="Freeform 129">
                <a:extLst>
                  <a:ext uri="{FF2B5EF4-FFF2-40B4-BE49-F238E27FC236}">
                    <a16:creationId xmlns:a16="http://schemas.microsoft.com/office/drawing/2014/main" id="{AAA9787D-0E51-700E-8D16-F24F65F95EDD}"/>
                  </a:ext>
                </a:extLst>
              </p:cNvPr>
              <p:cNvSpPr>
                <a:spLocks/>
              </p:cNvSpPr>
              <p:nvPr/>
            </p:nvSpPr>
            <p:spPr bwMode="hidden">
              <a:xfrm flipH="1">
                <a:off x="3307" y="982"/>
                <a:ext cx="425" cy="597"/>
              </a:xfrm>
              <a:custGeom>
                <a:avLst/>
                <a:gdLst>
                  <a:gd name="T0" fmla="*/ 0 w 776"/>
                  <a:gd name="T1" fmla="*/ 0 h 2368"/>
                  <a:gd name="T2" fmla="*/ 1 w 776"/>
                  <a:gd name="T3" fmla="*/ 0 h 2368"/>
                  <a:gd name="T4" fmla="*/ 1 w 776"/>
                  <a:gd name="T5" fmla="*/ 0 h 2368"/>
                  <a:gd name="T6" fmla="*/ 1 w 776"/>
                  <a:gd name="T7" fmla="*/ 0 h 2368"/>
                  <a:gd name="T8" fmla="*/ 1 w 776"/>
                  <a:gd name="T9" fmla="*/ 0 h 2368"/>
                  <a:gd name="T10" fmla="*/ 1 w 776"/>
                  <a:gd name="T11" fmla="*/ 0 h 2368"/>
                  <a:gd name="T12" fmla="*/ 1 w 776"/>
                  <a:gd name="T13" fmla="*/ 0 h 2368"/>
                  <a:gd name="T14" fmla="*/ 1 w 776"/>
                  <a:gd name="T15" fmla="*/ 0 h 2368"/>
                  <a:gd name="T16" fmla="*/ 1 w 776"/>
                  <a:gd name="T17" fmla="*/ 0 h 2368"/>
                  <a:gd name="T18" fmla="*/ 1 w 776"/>
                  <a:gd name="T19" fmla="*/ 0 h 2368"/>
                  <a:gd name="T20" fmla="*/ 1 w 776"/>
                  <a:gd name="T21" fmla="*/ 0 h 2368"/>
                  <a:gd name="T22" fmla="*/ 1 w 776"/>
                  <a:gd name="T23" fmla="*/ 0 h 2368"/>
                  <a:gd name="T24" fmla="*/ 1 w 776"/>
                  <a:gd name="T25" fmla="*/ 0 h 2368"/>
                  <a:gd name="T26" fmla="*/ 1 w 776"/>
                  <a:gd name="T27" fmla="*/ 0 h 2368"/>
                  <a:gd name="T28" fmla="*/ 1 w 776"/>
                  <a:gd name="T29" fmla="*/ 0 h 2368"/>
                  <a:gd name="T30" fmla="*/ 1 w 776"/>
                  <a:gd name="T31" fmla="*/ 0 h 2368"/>
                  <a:gd name="T32" fmla="*/ 1 w 776"/>
                  <a:gd name="T33" fmla="*/ 0 h 2368"/>
                  <a:gd name="T34" fmla="*/ 1 w 776"/>
                  <a:gd name="T35" fmla="*/ 0 h 2368"/>
                  <a:gd name="T36" fmla="*/ 1 w 776"/>
                  <a:gd name="T37" fmla="*/ 0 h 2368"/>
                  <a:gd name="T38" fmla="*/ 1 w 776"/>
                  <a:gd name="T39" fmla="*/ 0 h 2368"/>
                  <a:gd name="T40" fmla="*/ 1 w 776"/>
                  <a:gd name="T41" fmla="*/ 0 h 2368"/>
                  <a:gd name="T42" fmla="*/ 1 w 776"/>
                  <a:gd name="T43" fmla="*/ 0 h 2368"/>
                  <a:gd name="T44" fmla="*/ 1 w 776"/>
                  <a:gd name="T45" fmla="*/ 0 h 2368"/>
                  <a:gd name="T46" fmla="*/ 1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053" name="Freeform 130">
                <a:extLst>
                  <a:ext uri="{FF2B5EF4-FFF2-40B4-BE49-F238E27FC236}">
                    <a16:creationId xmlns:a16="http://schemas.microsoft.com/office/drawing/2014/main" id="{D60B90B9-AD5E-9FFA-DF10-AB2058E29AFB}"/>
                  </a:ext>
                </a:extLst>
              </p:cNvPr>
              <p:cNvSpPr>
                <a:spLocks/>
              </p:cNvSpPr>
              <p:nvPr/>
            </p:nvSpPr>
            <p:spPr bwMode="hidden">
              <a:xfrm flipH="1">
                <a:off x="3507" y="350"/>
                <a:ext cx="273" cy="598"/>
              </a:xfrm>
              <a:custGeom>
                <a:avLst/>
                <a:gdLst>
                  <a:gd name="T0" fmla="*/ 0 w 776"/>
                  <a:gd name="T1" fmla="*/ 0 h 2368"/>
                  <a:gd name="T2" fmla="*/ 0 w 776"/>
                  <a:gd name="T3" fmla="*/ 0 h 2368"/>
                  <a:gd name="T4" fmla="*/ 0 w 776"/>
                  <a:gd name="T5" fmla="*/ 0 h 2368"/>
                  <a:gd name="T6" fmla="*/ 0 w 776"/>
                  <a:gd name="T7" fmla="*/ 0 h 2368"/>
                  <a:gd name="T8" fmla="*/ 0 w 776"/>
                  <a:gd name="T9" fmla="*/ 0 h 2368"/>
                  <a:gd name="T10" fmla="*/ 0 w 776"/>
                  <a:gd name="T11" fmla="*/ 0 h 2368"/>
                  <a:gd name="T12" fmla="*/ 0 w 776"/>
                  <a:gd name="T13" fmla="*/ 0 h 2368"/>
                  <a:gd name="T14" fmla="*/ 0 w 776"/>
                  <a:gd name="T15" fmla="*/ 0 h 2368"/>
                  <a:gd name="T16" fmla="*/ 0 w 776"/>
                  <a:gd name="T17" fmla="*/ 0 h 2368"/>
                  <a:gd name="T18" fmla="*/ 0 w 776"/>
                  <a:gd name="T19" fmla="*/ 0 h 2368"/>
                  <a:gd name="T20" fmla="*/ 0 w 776"/>
                  <a:gd name="T21" fmla="*/ 0 h 2368"/>
                  <a:gd name="T22" fmla="*/ 0 w 776"/>
                  <a:gd name="T23" fmla="*/ 0 h 2368"/>
                  <a:gd name="T24" fmla="*/ 0 w 776"/>
                  <a:gd name="T25" fmla="*/ 0 h 2368"/>
                  <a:gd name="T26" fmla="*/ 0 w 776"/>
                  <a:gd name="T27" fmla="*/ 0 h 2368"/>
                  <a:gd name="T28" fmla="*/ 0 w 776"/>
                  <a:gd name="T29" fmla="*/ 0 h 2368"/>
                  <a:gd name="T30" fmla="*/ 0 w 776"/>
                  <a:gd name="T31" fmla="*/ 0 h 2368"/>
                  <a:gd name="T32" fmla="*/ 0 w 776"/>
                  <a:gd name="T33" fmla="*/ 0 h 2368"/>
                  <a:gd name="T34" fmla="*/ 0 w 776"/>
                  <a:gd name="T35" fmla="*/ 0 h 2368"/>
                  <a:gd name="T36" fmla="*/ 0 w 776"/>
                  <a:gd name="T37" fmla="*/ 0 h 2368"/>
                  <a:gd name="T38" fmla="*/ 0 w 776"/>
                  <a:gd name="T39" fmla="*/ 0 h 2368"/>
                  <a:gd name="T40" fmla="*/ 0 w 776"/>
                  <a:gd name="T41" fmla="*/ 0 h 2368"/>
                  <a:gd name="T42" fmla="*/ 0 w 776"/>
                  <a:gd name="T43" fmla="*/ 0 h 2368"/>
                  <a:gd name="T44" fmla="*/ 0 w 776"/>
                  <a:gd name="T45" fmla="*/ 0 h 2368"/>
                  <a:gd name="T46" fmla="*/ 0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054" name="Freeform 131">
                <a:extLst>
                  <a:ext uri="{FF2B5EF4-FFF2-40B4-BE49-F238E27FC236}">
                    <a16:creationId xmlns:a16="http://schemas.microsoft.com/office/drawing/2014/main" id="{3D9291A6-2938-A31F-09D6-029AAD1120AE}"/>
                  </a:ext>
                </a:extLst>
              </p:cNvPr>
              <p:cNvSpPr>
                <a:spLocks/>
              </p:cNvSpPr>
              <p:nvPr/>
            </p:nvSpPr>
            <p:spPr bwMode="hidden">
              <a:xfrm flipH="1">
                <a:off x="3821" y="172"/>
                <a:ext cx="164" cy="597"/>
              </a:xfrm>
              <a:custGeom>
                <a:avLst/>
                <a:gdLst>
                  <a:gd name="T0" fmla="*/ 0 w 776"/>
                  <a:gd name="T1" fmla="*/ 0 h 2368"/>
                  <a:gd name="T2" fmla="*/ 0 w 776"/>
                  <a:gd name="T3" fmla="*/ 0 h 2368"/>
                  <a:gd name="T4" fmla="*/ 0 w 776"/>
                  <a:gd name="T5" fmla="*/ 0 h 2368"/>
                  <a:gd name="T6" fmla="*/ 0 w 776"/>
                  <a:gd name="T7" fmla="*/ 0 h 2368"/>
                  <a:gd name="T8" fmla="*/ 0 w 776"/>
                  <a:gd name="T9" fmla="*/ 0 h 2368"/>
                  <a:gd name="T10" fmla="*/ 0 w 776"/>
                  <a:gd name="T11" fmla="*/ 0 h 2368"/>
                  <a:gd name="T12" fmla="*/ 0 w 776"/>
                  <a:gd name="T13" fmla="*/ 0 h 2368"/>
                  <a:gd name="T14" fmla="*/ 0 w 776"/>
                  <a:gd name="T15" fmla="*/ 0 h 2368"/>
                  <a:gd name="T16" fmla="*/ 0 w 776"/>
                  <a:gd name="T17" fmla="*/ 0 h 2368"/>
                  <a:gd name="T18" fmla="*/ 0 w 776"/>
                  <a:gd name="T19" fmla="*/ 0 h 2368"/>
                  <a:gd name="T20" fmla="*/ 0 w 776"/>
                  <a:gd name="T21" fmla="*/ 0 h 2368"/>
                  <a:gd name="T22" fmla="*/ 0 w 776"/>
                  <a:gd name="T23" fmla="*/ 0 h 2368"/>
                  <a:gd name="T24" fmla="*/ 0 w 776"/>
                  <a:gd name="T25" fmla="*/ 0 h 2368"/>
                  <a:gd name="T26" fmla="*/ 0 w 776"/>
                  <a:gd name="T27" fmla="*/ 0 h 2368"/>
                  <a:gd name="T28" fmla="*/ 0 w 776"/>
                  <a:gd name="T29" fmla="*/ 0 h 2368"/>
                  <a:gd name="T30" fmla="*/ 0 w 776"/>
                  <a:gd name="T31" fmla="*/ 0 h 2368"/>
                  <a:gd name="T32" fmla="*/ 0 w 776"/>
                  <a:gd name="T33" fmla="*/ 0 h 2368"/>
                  <a:gd name="T34" fmla="*/ 0 w 776"/>
                  <a:gd name="T35" fmla="*/ 0 h 2368"/>
                  <a:gd name="T36" fmla="*/ 0 w 776"/>
                  <a:gd name="T37" fmla="*/ 0 h 2368"/>
                  <a:gd name="T38" fmla="*/ 0 w 776"/>
                  <a:gd name="T39" fmla="*/ 0 h 2368"/>
                  <a:gd name="T40" fmla="*/ 0 w 776"/>
                  <a:gd name="T41" fmla="*/ 0 h 2368"/>
                  <a:gd name="T42" fmla="*/ 0 w 776"/>
                  <a:gd name="T43" fmla="*/ 0 h 2368"/>
                  <a:gd name="T44" fmla="*/ 0 w 776"/>
                  <a:gd name="T45" fmla="*/ 0 h 2368"/>
                  <a:gd name="T46" fmla="*/ 0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055" name="Freeform 132">
                <a:extLst>
                  <a:ext uri="{FF2B5EF4-FFF2-40B4-BE49-F238E27FC236}">
                    <a16:creationId xmlns:a16="http://schemas.microsoft.com/office/drawing/2014/main" id="{3E97D8B0-DF83-B99A-E02C-0DDE6CB48163}"/>
                  </a:ext>
                </a:extLst>
              </p:cNvPr>
              <p:cNvSpPr>
                <a:spLocks/>
              </p:cNvSpPr>
              <p:nvPr/>
            </p:nvSpPr>
            <p:spPr bwMode="hidden">
              <a:xfrm>
                <a:off x="4841" y="894"/>
                <a:ext cx="395" cy="628"/>
              </a:xfrm>
              <a:custGeom>
                <a:avLst/>
                <a:gdLst>
                  <a:gd name="T0" fmla="*/ 0 w 776"/>
                  <a:gd name="T1" fmla="*/ 0 h 2368"/>
                  <a:gd name="T2" fmla="*/ 1 w 776"/>
                  <a:gd name="T3" fmla="*/ 0 h 2368"/>
                  <a:gd name="T4" fmla="*/ 1 w 776"/>
                  <a:gd name="T5" fmla="*/ 0 h 2368"/>
                  <a:gd name="T6" fmla="*/ 1 w 776"/>
                  <a:gd name="T7" fmla="*/ 0 h 2368"/>
                  <a:gd name="T8" fmla="*/ 1 w 776"/>
                  <a:gd name="T9" fmla="*/ 0 h 2368"/>
                  <a:gd name="T10" fmla="*/ 1 w 776"/>
                  <a:gd name="T11" fmla="*/ 0 h 2368"/>
                  <a:gd name="T12" fmla="*/ 1 w 776"/>
                  <a:gd name="T13" fmla="*/ 0 h 2368"/>
                  <a:gd name="T14" fmla="*/ 1 w 776"/>
                  <a:gd name="T15" fmla="*/ 0 h 2368"/>
                  <a:gd name="T16" fmla="*/ 1 w 776"/>
                  <a:gd name="T17" fmla="*/ 0 h 2368"/>
                  <a:gd name="T18" fmla="*/ 1 w 776"/>
                  <a:gd name="T19" fmla="*/ 0 h 2368"/>
                  <a:gd name="T20" fmla="*/ 1 w 776"/>
                  <a:gd name="T21" fmla="*/ 0 h 2368"/>
                  <a:gd name="T22" fmla="*/ 1 w 776"/>
                  <a:gd name="T23" fmla="*/ 0 h 2368"/>
                  <a:gd name="T24" fmla="*/ 1 w 776"/>
                  <a:gd name="T25" fmla="*/ 0 h 2368"/>
                  <a:gd name="T26" fmla="*/ 1 w 776"/>
                  <a:gd name="T27" fmla="*/ 0 h 2368"/>
                  <a:gd name="T28" fmla="*/ 1 w 776"/>
                  <a:gd name="T29" fmla="*/ 0 h 2368"/>
                  <a:gd name="T30" fmla="*/ 1 w 776"/>
                  <a:gd name="T31" fmla="*/ 0 h 2368"/>
                  <a:gd name="T32" fmla="*/ 1 w 776"/>
                  <a:gd name="T33" fmla="*/ 0 h 2368"/>
                  <a:gd name="T34" fmla="*/ 1 w 776"/>
                  <a:gd name="T35" fmla="*/ 0 h 2368"/>
                  <a:gd name="T36" fmla="*/ 1 w 776"/>
                  <a:gd name="T37" fmla="*/ 0 h 2368"/>
                  <a:gd name="T38" fmla="*/ 1 w 776"/>
                  <a:gd name="T39" fmla="*/ 0 h 2368"/>
                  <a:gd name="T40" fmla="*/ 1 w 776"/>
                  <a:gd name="T41" fmla="*/ 0 h 2368"/>
                  <a:gd name="T42" fmla="*/ 1 w 776"/>
                  <a:gd name="T43" fmla="*/ 0 h 2368"/>
                  <a:gd name="T44" fmla="*/ 1 w 776"/>
                  <a:gd name="T45" fmla="*/ 0 h 2368"/>
                  <a:gd name="T46" fmla="*/ 1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056" name="Freeform 133">
                <a:extLst>
                  <a:ext uri="{FF2B5EF4-FFF2-40B4-BE49-F238E27FC236}">
                    <a16:creationId xmlns:a16="http://schemas.microsoft.com/office/drawing/2014/main" id="{248BF0E8-D938-4E72-4742-69D5468C20DB}"/>
                  </a:ext>
                </a:extLst>
              </p:cNvPr>
              <p:cNvSpPr>
                <a:spLocks/>
              </p:cNvSpPr>
              <p:nvPr/>
            </p:nvSpPr>
            <p:spPr bwMode="hidden">
              <a:xfrm>
                <a:off x="4636" y="576"/>
                <a:ext cx="595" cy="419"/>
              </a:xfrm>
              <a:custGeom>
                <a:avLst/>
                <a:gdLst>
                  <a:gd name="T0" fmla="*/ 0 w 776"/>
                  <a:gd name="T1" fmla="*/ 0 h 2368"/>
                  <a:gd name="T2" fmla="*/ 2 w 776"/>
                  <a:gd name="T3" fmla="*/ 0 h 2368"/>
                  <a:gd name="T4" fmla="*/ 2 w 776"/>
                  <a:gd name="T5" fmla="*/ 0 h 2368"/>
                  <a:gd name="T6" fmla="*/ 3 w 776"/>
                  <a:gd name="T7" fmla="*/ 0 h 2368"/>
                  <a:gd name="T8" fmla="*/ 2 w 776"/>
                  <a:gd name="T9" fmla="*/ 0 h 2368"/>
                  <a:gd name="T10" fmla="*/ 3 w 776"/>
                  <a:gd name="T11" fmla="*/ 0 h 2368"/>
                  <a:gd name="T12" fmla="*/ 2 w 776"/>
                  <a:gd name="T13" fmla="*/ 0 h 2368"/>
                  <a:gd name="T14" fmla="*/ 4 w 776"/>
                  <a:gd name="T15" fmla="*/ 0 h 2368"/>
                  <a:gd name="T16" fmla="*/ 3 w 776"/>
                  <a:gd name="T17" fmla="*/ 0 h 2368"/>
                  <a:gd name="T18" fmla="*/ 4 w 776"/>
                  <a:gd name="T19" fmla="*/ 0 h 2368"/>
                  <a:gd name="T20" fmla="*/ 4 w 776"/>
                  <a:gd name="T21" fmla="*/ 0 h 2368"/>
                  <a:gd name="T22" fmla="*/ 5 w 776"/>
                  <a:gd name="T23" fmla="*/ 0 h 2368"/>
                  <a:gd name="T24" fmla="*/ 5 w 776"/>
                  <a:gd name="T25" fmla="*/ 0 h 2368"/>
                  <a:gd name="T26" fmla="*/ 5 w 776"/>
                  <a:gd name="T27" fmla="*/ 0 h 2368"/>
                  <a:gd name="T28" fmla="*/ 5 w 776"/>
                  <a:gd name="T29" fmla="*/ 0 h 2368"/>
                  <a:gd name="T30" fmla="*/ 6 w 776"/>
                  <a:gd name="T31" fmla="*/ 0 h 2368"/>
                  <a:gd name="T32" fmla="*/ 5 w 776"/>
                  <a:gd name="T33" fmla="*/ 0 h 2368"/>
                  <a:gd name="T34" fmla="*/ 6 w 776"/>
                  <a:gd name="T35" fmla="*/ 0 h 2368"/>
                  <a:gd name="T36" fmla="*/ 5 w 776"/>
                  <a:gd name="T37" fmla="*/ 0 h 2368"/>
                  <a:gd name="T38" fmla="*/ 6 w 776"/>
                  <a:gd name="T39" fmla="*/ 0 h 2368"/>
                  <a:gd name="T40" fmla="*/ 6 w 776"/>
                  <a:gd name="T41" fmla="*/ 0 h 2368"/>
                  <a:gd name="T42" fmla="*/ 6 w 776"/>
                  <a:gd name="T43" fmla="*/ 0 h 2368"/>
                  <a:gd name="T44" fmla="*/ 6 w 776"/>
                  <a:gd name="T45" fmla="*/ 0 h 2368"/>
                  <a:gd name="T46" fmla="*/ 6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057" name="Freeform 134">
                <a:extLst>
                  <a:ext uri="{FF2B5EF4-FFF2-40B4-BE49-F238E27FC236}">
                    <a16:creationId xmlns:a16="http://schemas.microsoft.com/office/drawing/2014/main" id="{AA389FE7-2F09-B31A-1918-B8E343D04740}"/>
                  </a:ext>
                </a:extLst>
              </p:cNvPr>
              <p:cNvSpPr>
                <a:spLocks/>
              </p:cNvSpPr>
              <p:nvPr/>
            </p:nvSpPr>
            <p:spPr bwMode="hidden">
              <a:xfrm>
                <a:off x="4658" y="132"/>
                <a:ext cx="260" cy="562"/>
              </a:xfrm>
              <a:custGeom>
                <a:avLst/>
                <a:gdLst>
                  <a:gd name="T0" fmla="*/ 0 w 776"/>
                  <a:gd name="T1" fmla="*/ 0 h 2368"/>
                  <a:gd name="T2" fmla="*/ 0 w 776"/>
                  <a:gd name="T3" fmla="*/ 0 h 2368"/>
                  <a:gd name="T4" fmla="*/ 0 w 776"/>
                  <a:gd name="T5" fmla="*/ 0 h 2368"/>
                  <a:gd name="T6" fmla="*/ 0 w 776"/>
                  <a:gd name="T7" fmla="*/ 0 h 2368"/>
                  <a:gd name="T8" fmla="*/ 0 w 776"/>
                  <a:gd name="T9" fmla="*/ 0 h 2368"/>
                  <a:gd name="T10" fmla="*/ 0 w 776"/>
                  <a:gd name="T11" fmla="*/ 0 h 2368"/>
                  <a:gd name="T12" fmla="*/ 0 w 776"/>
                  <a:gd name="T13" fmla="*/ 0 h 2368"/>
                  <a:gd name="T14" fmla="*/ 0 w 776"/>
                  <a:gd name="T15" fmla="*/ 0 h 2368"/>
                  <a:gd name="T16" fmla="*/ 0 w 776"/>
                  <a:gd name="T17" fmla="*/ 0 h 2368"/>
                  <a:gd name="T18" fmla="*/ 0 w 776"/>
                  <a:gd name="T19" fmla="*/ 0 h 2368"/>
                  <a:gd name="T20" fmla="*/ 0 w 776"/>
                  <a:gd name="T21" fmla="*/ 0 h 2368"/>
                  <a:gd name="T22" fmla="*/ 0 w 776"/>
                  <a:gd name="T23" fmla="*/ 0 h 2368"/>
                  <a:gd name="T24" fmla="*/ 0 w 776"/>
                  <a:gd name="T25" fmla="*/ 0 h 2368"/>
                  <a:gd name="T26" fmla="*/ 0 w 776"/>
                  <a:gd name="T27" fmla="*/ 0 h 2368"/>
                  <a:gd name="T28" fmla="*/ 0 w 776"/>
                  <a:gd name="T29" fmla="*/ 0 h 2368"/>
                  <a:gd name="T30" fmla="*/ 0 w 776"/>
                  <a:gd name="T31" fmla="*/ 0 h 2368"/>
                  <a:gd name="T32" fmla="*/ 0 w 776"/>
                  <a:gd name="T33" fmla="*/ 0 h 2368"/>
                  <a:gd name="T34" fmla="*/ 0 w 776"/>
                  <a:gd name="T35" fmla="*/ 0 h 2368"/>
                  <a:gd name="T36" fmla="*/ 0 w 776"/>
                  <a:gd name="T37" fmla="*/ 0 h 2368"/>
                  <a:gd name="T38" fmla="*/ 0 w 776"/>
                  <a:gd name="T39" fmla="*/ 0 h 2368"/>
                  <a:gd name="T40" fmla="*/ 0 w 776"/>
                  <a:gd name="T41" fmla="*/ 0 h 2368"/>
                  <a:gd name="T42" fmla="*/ 0 w 776"/>
                  <a:gd name="T43" fmla="*/ 0 h 2368"/>
                  <a:gd name="T44" fmla="*/ 0 w 776"/>
                  <a:gd name="T45" fmla="*/ 0 h 2368"/>
                  <a:gd name="T46" fmla="*/ 0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058" name="Freeform 135">
                <a:extLst>
                  <a:ext uri="{FF2B5EF4-FFF2-40B4-BE49-F238E27FC236}">
                    <a16:creationId xmlns:a16="http://schemas.microsoft.com/office/drawing/2014/main" id="{64BAA700-0060-6C2A-DD8B-90977A95FDA4}"/>
                  </a:ext>
                </a:extLst>
              </p:cNvPr>
              <p:cNvSpPr>
                <a:spLocks/>
              </p:cNvSpPr>
              <p:nvPr/>
            </p:nvSpPr>
            <p:spPr bwMode="hidden">
              <a:xfrm rot="-1346631">
                <a:off x="4401" y="599"/>
                <a:ext cx="174" cy="329"/>
              </a:xfrm>
              <a:custGeom>
                <a:avLst/>
                <a:gdLst>
                  <a:gd name="T0" fmla="*/ 0 w 776"/>
                  <a:gd name="T1" fmla="*/ 0 h 2368"/>
                  <a:gd name="T2" fmla="*/ 0 w 776"/>
                  <a:gd name="T3" fmla="*/ 0 h 2368"/>
                  <a:gd name="T4" fmla="*/ 0 w 776"/>
                  <a:gd name="T5" fmla="*/ 0 h 2368"/>
                  <a:gd name="T6" fmla="*/ 0 w 776"/>
                  <a:gd name="T7" fmla="*/ 0 h 2368"/>
                  <a:gd name="T8" fmla="*/ 0 w 776"/>
                  <a:gd name="T9" fmla="*/ 0 h 2368"/>
                  <a:gd name="T10" fmla="*/ 0 w 776"/>
                  <a:gd name="T11" fmla="*/ 0 h 2368"/>
                  <a:gd name="T12" fmla="*/ 0 w 776"/>
                  <a:gd name="T13" fmla="*/ 0 h 2368"/>
                  <a:gd name="T14" fmla="*/ 0 w 776"/>
                  <a:gd name="T15" fmla="*/ 0 h 2368"/>
                  <a:gd name="T16" fmla="*/ 0 w 776"/>
                  <a:gd name="T17" fmla="*/ 0 h 2368"/>
                  <a:gd name="T18" fmla="*/ 0 w 776"/>
                  <a:gd name="T19" fmla="*/ 0 h 2368"/>
                  <a:gd name="T20" fmla="*/ 0 w 776"/>
                  <a:gd name="T21" fmla="*/ 0 h 2368"/>
                  <a:gd name="T22" fmla="*/ 0 w 776"/>
                  <a:gd name="T23" fmla="*/ 0 h 2368"/>
                  <a:gd name="T24" fmla="*/ 0 w 776"/>
                  <a:gd name="T25" fmla="*/ 0 h 2368"/>
                  <a:gd name="T26" fmla="*/ 0 w 776"/>
                  <a:gd name="T27" fmla="*/ 0 h 2368"/>
                  <a:gd name="T28" fmla="*/ 0 w 776"/>
                  <a:gd name="T29" fmla="*/ 0 h 2368"/>
                  <a:gd name="T30" fmla="*/ 0 w 776"/>
                  <a:gd name="T31" fmla="*/ 0 h 2368"/>
                  <a:gd name="T32" fmla="*/ 0 w 776"/>
                  <a:gd name="T33" fmla="*/ 0 h 2368"/>
                  <a:gd name="T34" fmla="*/ 0 w 776"/>
                  <a:gd name="T35" fmla="*/ 0 h 2368"/>
                  <a:gd name="T36" fmla="*/ 0 w 776"/>
                  <a:gd name="T37" fmla="*/ 0 h 2368"/>
                  <a:gd name="T38" fmla="*/ 0 w 776"/>
                  <a:gd name="T39" fmla="*/ 0 h 2368"/>
                  <a:gd name="T40" fmla="*/ 0 w 776"/>
                  <a:gd name="T41" fmla="*/ 0 h 2368"/>
                  <a:gd name="T42" fmla="*/ 0 w 776"/>
                  <a:gd name="T43" fmla="*/ 0 h 2368"/>
                  <a:gd name="T44" fmla="*/ 0 w 776"/>
                  <a:gd name="T45" fmla="*/ 0 h 2368"/>
                  <a:gd name="T46" fmla="*/ 0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059" name="Freeform 136">
                <a:extLst>
                  <a:ext uri="{FF2B5EF4-FFF2-40B4-BE49-F238E27FC236}">
                    <a16:creationId xmlns:a16="http://schemas.microsoft.com/office/drawing/2014/main" id="{24B2D7B4-F9E3-805D-8BE5-185B3CFAAABD}"/>
                  </a:ext>
                </a:extLst>
              </p:cNvPr>
              <p:cNvSpPr>
                <a:spLocks/>
              </p:cNvSpPr>
              <p:nvPr/>
            </p:nvSpPr>
            <p:spPr bwMode="hidden">
              <a:xfrm rot="1346631" flipH="1">
                <a:off x="3783" y="590"/>
                <a:ext cx="173" cy="329"/>
              </a:xfrm>
              <a:custGeom>
                <a:avLst/>
                <a:gdLst>
                  <a:gd name="T0" fmla="*/ 0 w 776"/>
                  <a:gd name="T1" fmla="*/ 0 h 2368"/>
                  <a:gd name="T2" fmla="*/ 0 w 776"/>
                  <a:gd name="T3" fmla="*/ 0 h 2368"/>
                  <a:gd name="T4" fmla="*/ 0 w 776"/>
                  <a:gd name="T5" fmla="*/ 0 h 2368"/>
                  <a:gd name="T6" fmla="*/ 0 w 776"/>
                  <a:gd name="T7" fmla="*/ 0 h 2368"/>
                  <a:gd name="T8" fmla="*/ 0 w 776"/>
                  <a:gd name="T9" fmla="*/ 0 h 2368"/>
                  <a:gd name="T10" fmla="*/ 0 w 776"/>
                  <a:gd name="T11" fmla="*/ 0 h 2368"/>
                  <a:gd name="T12" fmla="*/ 0 w 776"/>
                  <a:gd name="T13" fmla="*/ 0 h 2368"/>
                  <a:gd name="T14" fmla="*/ 0 w 776"/>
                  <a:gd name="T15" fmla="*/ 0 h 2368"/>
                  <a:gd name="T16" fmla="*/ 0 w 776"/>
                  <a:gd name="T17" fmla="*/ 0 h 2368"/>
                  <a:gd name="T18" fmla="*/ 0 w 776"/>
                  <a:gd name="T19" fmla="*/ 0 h 2368"/>
                  <a:gd name="T20" fmla="*/ 0 w 776"/>
                  <a:gd name="T21" fmla="*/ 0 h 2368"/>
                  <a:gd name="T22" fmla="*/ 0 w 776"/>
                  <a:gd name="T23" fmla="*/ 0 h 2368"/>
                  <a:gd name="T24" fmla="*/ 0 w 776"/>
                  <a:gd name="T25" fmla="*/ 0 h 2368"/>
                  <a:gd name="T26" fmla="*/ 0 w 776"/>
                  <a:gd name="T27" fmla="*/ 0 h 2368"/>
                  <a:gd name="T28" fmla="*/ 0 w 776"/>
                  <a:gd name="T29" fmla="*/ 0 h 2368"/>
                  <a:gd name="T30" fmla="*/ 0 w 776"/>
                  <a:gd name="T31" fmla="*/ 0 h 2368"/>
                  <a:gd name="T32" fmla="*/ 0 w 776"/>
                  <a:gd name="T33" fmla="*/ 0 h 2368"/>
                  <a:gd name="T34" fmla="*/ 0 w 776"/>
                  <a:gd name="T35" fmla="*/ 0 h 2368"/>
                  <a:gd name="T36" fmla="*/ 0 w 776"/>
                  <a:gd name="T37" fmla="*/ 0 h 2368"/>
                  <a:gd name="T38" fmla="*/ 0 w 776"/>
                  <a:gd name="T39" fmla="*/ 0 h 2368"/>
                  <a:gd name="T40" fmla="*/ 0 w 776"/>
                  <a:gd name="T41" fmla="*/ 0 h 2368"/>
                  <a:gd name="T42" fmla="*/ 0 w 776"/>
                  <a:gd name="T43" fmla="*/ 0 h 2368"/>
                  <a:gd name="T44" fmla="*/ 0 w 776"/>
                  <a:gd name="T45" fmla="*/ 0 h 2368"/>
                  <a:gd name="T46" fmla="*/ 0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sp>
        <p:nvSpPr>
          <p:cNvPr id="738441" name="Rectangle 137">
            <a:extLst>
              <a:ext uri="{FF2B5EF4-FFF2-40B4-BE49-F238E27FC236}">
                <a16:creationId xmlns:a16="http://schemas.microsoft.com/office/drawing/2014/main" id="{A8BB4E9C-0CDF-4F1A-8C7E-63DE5ED398BE}"/>
              </a:ext>
            </a:extLst>
          </p:cNvPr>
          <p:cNvSpPr>
            <a:spLocks noGrp="1" noChangeArrowheads="1"/>
          </p:cNvSpPr>
          <p:nvPr>
            <p:ph type="title"/>
          </p:nvPr>
        </p:nvSpPr>
        <p:spPr bwMode="auto">
          <a:xfrm>
            <a:off x="0" y="0"/>
            <a:ext cx="9144000" cy="685800"/>
          </a:xfrm>
          <a:prstGeom prst="rect">
            <a:avLst/>
          </a:prstGeom>
          <a:noFill/>
          <a:ln>
            <a:noFill/>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738442" name="Rectangle 138">
            <a:extLst>
              <a:ext uri="{FF2B5EF4-FFF2-40B4-BE49-F238E27FC236}">
                <a16:creationId xmlns:a16="http://schemas.microsoft.com/office/drawing/2014/main" id="{65D0B291-900D-2590-C894-F4A4F72EB646}"/>
              </a:ext>
            </a:extLst>
          </p:cNvPr>
          <p:cNvSpPr>
            <a:spLocks noGrp="1" noChangeArrowheads="1"/>
          </p:cNvSpPr>
          <p:nvPr>
            <p:ph type="body" idx="1"/>
          </p:nvPr>
        </p:nvSpPr>
        <p:spPr bwMode="auto">
          <a:xfrm>
            <a:off x="0" y="762000"/>
            <a:ext cx="9144000" cy="60960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38443" name="Rectangle 139">
            <a:extLst>
              <a:ext uri="{FF2B5EF4-FFF2-40B4-BE49-F238E27FC236}">
                <a16:creationId xmlns:a16="http://schemas.microsoft.com/office/drawing/2014/main" id="{A20E1992-ACF0-2A03-2AB2-61865B1FFBA2}"/>
              </a:ext>
            </a:extLst>
          </p:cNvPr>
          <p:cNvSpPr>
            <a:spLocks noGrp="1" noChangeArrowheads="1"/>
          </p:cNvSpPr>
          <p:nvPr>
            <p:ph type="dt" sz="half" idx="2"/>
          </p:nvPr>
        </p:nvSpPr>
        <p:spPr bwMode="auto">
          <a:xfrm>
            <a:off x="0" y="65532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fld id="{F20EDC6B-4766-40ED-90CD-A1CB7C8FA5C9}" type="datetime1">
              <a:rPr lang="en-US"/>
              <a:pPr>
                <a:defRPr/>
              </a:pPr>
              <a:t>1/29/2025</a:t>
            </a:fld>
            <a:endParaRPr lang="en-US"/>
          </a:p>
        </p:txBody>
      </p:sp>
      <p:sp>
        <p:nvSpPr>
          <p:cNvPr id="738444" name="Rectangle 140">
            <a:extLst>
              <a:ext uri="{FF2B5EF4-FFF2-40B4-BE49-F238E27FC236}">
                <a16:creationId xmlns:a16="http://schemas.microsoft.com/office/drawing/2014/main" id="{91839B03-2386-F829-9D87-74AF9C086BD6}"/>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p>
        </p:txBody>
      </p:sp>
      <p:sp>
        <p:nvSpPr>
          <p:cNvPr id="738445" name="Rectangle 141">
            <a:extLst>
              <a:ext uri="{FF2B5EF4-FFF2-40B4-BE49-F238E27FC236}">
                <a16:creationId xmlns:a16="http://schemas.microsoft.com/office/drawing/2014/main" id="{540E348D-2646-195C-3D34-589FD4638B16}"/>
              </a:ext>
            </a:extLst>
          </p:cNvPr>
          <p:cNvSpPr>
            <a:spLocks noGrp="1" noChangeArrowheads="1"/>
          </p:cNvSpPr>
          <p:nvPr>
            <p:ph type="sldNum" sz="quarter" idx="4"/>
          </p:nvPr>
        </p:nvSpPr>
        <p:spPr bwMode="auto">
          <a:xfrm>
            <a:off x="7239000" y="65532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5C2D4DE3-A833-4572-9987-C2874BA6AA1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346" r:id="rId1"/>
    <p:sldLayoutId id="2147484324" r:id="rId2"/>
    <p:sldLayoutId id="2147484325" r:id="rId3"/>
    <p:sldLayoutId id="2147484326" r:id="rId4"/>
    <p:sldLayoutId id="2147484327" r:id="rId5"/>
    <p:sldLayoutId id="2147484328" r:id="rId6"/>
    <p:sldLayoutId id="2147484329" r:id="rId7"/>
    <p:sldLayoutId id="2147484330" r:id="rId8"/>
    <p:sldLayoutId id="2147484331" r:id="rId9"/>
    <p:sldLayoutId id="2147484332" r:id="rId10"/>
    <p:sldLayoutId id="2147484333" r:id="rId11"/>
    <p:sldLayoutId id="2147484334" r:id="rId12"/>
    <p:sldLayoutId id="2147484335" r:id="rId13"/>
  </p:sldLayoutIdLst>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withEffect">
                                  <p:stCondLst>
                                    <p:cond delay="0"/>
                                  </p:stCondLst>
                                  <p:childTnLst>
                                    <p:set>
                                      <p:cBhvr>
                                        <p:cTn id="6" dur="1" fill="hold">
                                          <p:stCondLst>
                                            <p:cond delay="0"/>
                                          </p:stCondLst>
                                        </p:cTn>
                                        <p:tgtEl>
                                          <p:spTgt spid="738441"/>
                                        </p:tgtEl>
                                        <p:attrNameLst>
                                          <p:attrName>style.visibility</p:attrName>
                                        </p:attrNameLst>
                                      </p:cBhvr>
                                      <p:to>
                                        <p:strVal val="visible"/>
                                      </p:to>
                                    </p:set>
                                    <p:anim calcmode="lin" valueType="num">
                                      <p:cBhvr>
                                        <p:cTn id="7" dur="1000" fill="hold"/>
                                        <p:tgtEl>
                                          <p:spTgt spid="738441"/>
                                        </p:tgtEl>
                                        <p:attrNameLst>
                                          <p:attrName>ppt_x</p:attrName>
                                        </p:attrNameLst>
                                      </p:cBhvr>
                                      <p:tavLst>
                                        <p:tav tm="0">
                                          <p:val>
                                            <p:strVal val="#ppt_x-.2"/>
                                          </p:val>
                                        </p:tav>
                                        <p:tav tm="100000">
                                          <p:val>
                                            <p:strVal val="#ppt_x"/>
                                          </p:val>
                                        </p:tav>
                                      </p:tavLst>
                                    </p:anim>
                                    <p:anim calcmode="lin" valueType="num">
                                      <p:cBhvr>
                                        <p:cTn id="8" dur="1000" fill="hold"/>
                                        <p:tgtEl>
                                          <p:spTgt spid="738441"/>
                                        </p:tgtEl>
                                        <p:attrNameLst>
                                          <p:attrName>ppt_y</p:attrName>
                                        </p:attrNameLst>
                                      </p:cBhvr>
                                      <p:tavLst>
                                        <p:tav tm="0">
                                          <p:val>
                                            <p:strVal val="#ppt_y"/>
                                          </p:val>
                                        </p:tav>
                                        <p:tav tm="100000">
                                          <p:val>
                                            <p:strVal val="#ppt_y"/>
                                          </p:val>
                                        </p:tav>
                                      </p:tavLst>
                                    </p:anim>
                                    <p:animEffect transition="in" filter="wipe(right)" prLst="gradientSize: 0.1">
                                      <p:cBhvr>
                                        <p:cTn id="9" dur="1000"/>
                                        <p:tgtEl>
                                          <p:spTgt spid="738441"/>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4" presetClass="entr" presetSubtype="0" fill="hold" nodeType="clickEffect">
                                  <p:stCondLst>
                                    <p:cond delay="0"/>
                                  </p:stCondLst>
                                  <p:childTnLst>
                                    <p:set>
                                      <p:cBhvr>
                                        <p:cTn id="13" dur="1" fill="hold">
                                          <p:stCondLst>
                                            <p:cond delay="0"/>
                                          </p:stCondLst>
                                        </p:cTn>
                                        <p:tgtEl>
                                          <p:spTgt spid="738442">
                                            <p:txEl>
                                              <p:pRg st="0" end="0"/>
                                            </p:txEl>
                                          </p:spTgt>
                                        </p:tgtEl>
                                        <p:attrNameLst>
                                          <p:attrName>style.visibility</p:attrName>
                                        </p:attrNameLst>
                                      </p:cBhvr>
                                      <p:to>
                                        <p:strVal val="visible"/>
                                      </p:to>
                                    </p:set>
                                    <p:animEffect transition="in" filter="fade">
                                      <p:cBhvr>
                                        <p:cTn id="14" dur="500"/>
                                        <p:tgtEl>
                                          <p:spTgt spid="738442">
                                            <p:txEl>
                                              <p:pRg st="0" end="0"/>
                                            </p:txEl>
                                          </p:spTgt>
                                        </p:tgtEl>
                                      </p:cBhvr>
                                    </p:animEffect>
                                    <p:anim calcmode="lin" valueType="num">
                                      <p:cBhvr>
                                        <p:cTn id="15" dur="500" fill="hold"/>
                                        <p:tgtEl>
                                          <p:spTgt spid="738442">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738442">
                                            <p:txEl>
                                              <p:pRg st="0" end="0"/>
                                            </p:txEl>
                                          </p:spTgt>
                                        </p:tgtEl>
                                        <p:attrNameLst>
                                          <p:attrName>ppt_y</p:attrName>
                                        </p:attrNameLst>
                                      </p:cBhvr>
                                      <p:tavLst>
                                        <p:tav tm="0">
                                          <p:val>
                                            <p:strVal val="#ppt_y+.05"/>
                                          </p:val>
                                        </p:tav>
                                        <p:tav tm="100000">
                                          <p:val>
                                            <p:strVal val="#ppt_y"/>
                                          </p:val>
                                        </p:tav>
                                      </p:tavLst>
                                    </p:anim>
                                  </p:childTnLst>
                                </p:cTn>
                              </p:par>
                              <p:par>
                                <p:cTn id="17" presetID="44" presetClass="entr" presetSubtype="0" fill="hold" nodeType="withEffect">
                                  <p:stCondLst>
                                    <p:cond delay="0"/>
                                  </p:stCondLst>
                                  <p:childTnLst>
                                    <p:set>
                                      <p:cBhvr>
                                        <p:cTn id="18" dur="1" fill="hold">
                                          <p:stCondLst>
                                            <p:cond delay="0"/>
                                          </p:stCondLst>
                                        </p:cTn>
                                        <p:tgtEl>
                                          <p:spTgt spid="738442">
                                            <p:txEl>
                                              <p:pRg st="1" end="1"/>
                                            </p:txEl>
                                          </p:spTgt>
                                        </p:tgtEl>
                                        <p:attrNameLst>
                                          <p:attrName>style.visibility</p:attrName>
                                        </p:attrNameLst>
                                      </p:cBhvr>
                                      <p:to>
                                        <p:strVal val="visible"/>
                                      </p:to>
                                    </p:set>
                                    <p:animEffect transition="in" filter="fade">
                                      <p:cBhvr>
                                        <p:cTn id="19" dur="500"/>
                                        <p:tgtEl>
                                          <p:spTgt spid="738442">
                                            <p:txEl>
                                              <p:pRg st="1" end="1"/>
                                            </p:txEl>
                                          </p:spTgt>
                                        </p:tgtEl>
                                      </p:cBhvr>
                                    </p:animEffect>
                                    <p:anim calcmode="lin" valueType="num">
                                      <p:cBhvr>
                                        <p:cTn id="20" dur="500" fill="hold"/>
                                        <p:tgtEl>
                                          <p:spTgt spid="738442">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738442">
                                            <p:txEl>
                                              <p:pRg st="1" end="1"/>
                                            </p:txEl>
                                          </p:spTgt>
                                        </p:tgtEl>
                                        <p:attrNameLst>
                                          <p:attrName>ppt_y</p:attrName>
                                        </p:attrNameLst>
                                      </p:cBhvr>
                                      <p:tavLst>
                                        <p:tav tm="0">
                                          <p:val>
                                            <p:strVal val="#ppt_y+.05"/>
                                          </p:val>
                                        </p:tav>
                                        <p:tav tm="100000">
                                          <p:val>
                                            <p:strVal val="#ppt_y"/>
                                          </p:val>
                                        </p:tav>
                                      </p:tavLst>
                                    </p:anim>
                                  </p:childTnLst>
                                </p:cTn>
                              </p:par>
                              <p:par>
                                <p:cTn id="22" presetID="44" presetClass="entr" presetSubtype="0" fill="hold" nodeType="withEffect">
                                  <p:stCondLst>
                                    <p:cond delay="0"/>
                                  </p:stCondLst>
                                  <p:childTnLst>
                                    <p:set>
                                      <p:cBhvr>
                                        <p:cTn id="23" dur="1" fill="hold">
                                          <p:stCondLst>
                                            <p:cond delay="0"/>
                                          </p:stCondLst>
                                        </p:cTn>
                                        <p:tgtEl>
                                          <p:spTgt spid="738442">
                                            <p:txEl>
                                              <p:pRg st="2" end="2"/>
                                            </p:txEl>
                                          </p:spTgt>
                                        </p:tgtEl>
                                        <p:attrNameLst>
                                          <p:attrName>style.visibility</p:attrName>
                                        </p:attrNameLst>
                                      </p:cBhvr>
                                      <p:to>
                                        <p:strVal val="visible"/>
                                      </p:to>
                                    </p:set>
                                    <p:animEffect transition="in" filter="fade">
                                      <p:cBhvr>
                                        <p:cTn id="24" dur="500"/>
                                        <p:tgtEl>
                                          <p:spTgt spid="738442">
                                            <p:txEl>
                                              <p:pRg st="2" end="2"/>
                                            </p:txEl>
                                          </p:spTgt>
                                        </p:tgtEl>
                                      </p:cBhvr>
                                    </p:animEffect>
                                    <p:anim calcmode="lin" valueType="num">
                                      <p:cBhvr>
                                        <p:cTn id="25" dur="500" fill="hold"/>
                                        <p:tgtEl>
                                          <p:spTgt spid="738442">
                                            <p:txEl>
                                              <p:pRg st="2" end="2"/>
                                            </p:txEl>
                                          </p:spTgt>
                                        </p:tgtEl>
                                        <p:attrNameLst>
                                          <p:attrName>ppt_x</p:attrName>
                                        </p:attrNameLst>
                                      </p:cBhvr>
                                      <p:tavLst>
                                        <p:tav tm="0">
                                          <p:val>
                                            <p:strVal val="#ppt_x"/>
                                          </p:val>
                                        </p:tav>
                                        <p:tav tm="100000">
                                          <p:val>
                                            <p:strVal val="#ppt_x"/>
                                          </p:val>
                                        </p:tav>
                                      </p:tavLst>
                                    </p:anim>
                                    <p:anim calcmode="lin" valueType="num">
                                      <p:cBhvr>
                                        <p:cTn id="26" dur="500" fill="hold"/>
                                        <p:tgtEl>
                                          <p:spTgt spid="738442">
                                            <p:txEl>
                                              <p:pRg st="2" end="2"/>
                                            </p:txEl>
                                          </p:spTgt>
                                        </p:tgtEl>
                                        <p:attrNameLst>
                                          <p:attrName>ppt_y</p:attrName>
                                        </p:attrNameLst>
                                      </p:cBhvr>
                                      <p:tavLst>
                                        <p:tav tm="0">
                                          <p:val>
                                            <p:strVal val="#ppt_y+.05"/>
                                          </p:val>
                                        </p:tav>
                                        <p:tav tm="100000">
                                          <p:val>
                                            <p:strVal val="#ppt_y"/>
                                          </p:val>
                                        </p:tav>
                                      </p:tavLst>
                                    </p:anim>
                                  </p:childTnLst>
                                </p:cTn>
                              </p:par>
                              <p:par>
                                <p:cTn id="27" presetID="44" presetClass="entr" presetSubtype="0" fill="hold" nodeType="withEffect">
                                  <p:stCondLst>
                                    <p:cond delay="0"/>
                                  </p:stCondLst>
                                  <p:childTnLst>
                                    <p:set>
                                      <p:cBhvr>
                                        <p:cTn id="28" dur="1" fill="hold">
                                          <p:stCondLst>
                                            <p:cond delay="0"/>
                                          </p:stCondLst>
                                        </p:cTn>
                                        <p:tgtEl>
                                          <p:spTgt spid="738442">
                                            <p:txEl>
                                              <p:pRg st="3" end="3"/>
                                            </p:txEl>
                                          </p:spTgt>
                                        </p:tgtEl>
                                        <p:attrNameLst>
                                          <p:attrName>style.visibility</p:attrName>
                                        </p:attrNameLst>
                                      </p:cBhvr>
                                      <p:to>
                                        <p:strVal val="visible"/>
                                      </p:to>
                                    </p:set>
                                    <p:animEffect transition="in" filter="fade">
                                      <p:cBhvr>
                                        <p:cTn id="29" dur="500"/>
                                        <p:tgtEl>
                                          <p:spTgt spid="738442">
                                            <p:txEl>
                                              <p:pRg st="3" end="3"/>
                                            </p:txEl>
                                          </p:spTgt>
                                        </p:tgtEl>
                                      </p:cBhvr>
                                    </p:animEffect>
                                    <p:anim calcmode="lin" valueType="num">
                                      <p:cBhvr>
                                        <p:cTn id="30" dur="500" fill="hold"/>
                                        <p:tgtEl>
                                          <p:spTgt spid="738442">
                                            <p:txEl>
                                              <p:pRg st="3" end="3"/>
                                            </p:txEl>
                                          </p:spTgt>
                                        </p:tgtEl>
                                        <p:attrNameLst>
                                          <p:attrName>ppt_x</p:attrName>
                                        </p:attrNameLst>
                                      </p:cBhvr>
                                      <p:tavLst>
                                        <p:tav tm="0">
                                          <p:val>
                                            <p:strVal val="#ppt_x"/>
                                          </p:val>
                                        </p:tav>
                                        <p:tav tm="100000">
                                          <p:val>
                                            <p:strVal val="#ppt_x"/>
                                          </p:val>
                                        </p:tav>
                                      </p:tavLst>
                                    </p:anim>
                                    <p:anim calcmode="lin" valueType="num">
                                      <p:cBhvr>
                                        <p:cTn id="31" dur="500" fill="hold"/>
                                        <p:tgtEl>
                                          <p:spTgt spid="738442">
                                            <p:txEl>
                                              <p:pRg st="3" end="3"/>
                                            </p:txEl>
                                          </p:spTgt>
                                        </p:tgtEl>
                                        <p:attrNameLst>
                                          <p:attrName>ppt_y</p:attrName>
                                        </p:attrNameLst>
                                      </p:cBhvr>
                                      <p:tavLst>
                                        <p:tav tm="0">
                                          <p:val>
                                            <p:strVal val="#ppt_y+.05"/>
                                          </p:val>
                                        </p:tav>
                                        <p:tav tm="100000">
                                          <p:val>
                                            <p:strVal val="#ppt_y"/>
                                          </p:val>
                                        </p:tav>
                                      </p:tavLst>
                                    </p:anim>
                                  </p:childTnLst>
                                </p:cTn>
                              </p:par>
                              <p:par>
                                <p:cTn id="32" presetID="44" presetClass="entr" presetSubtype="0" fill="hold" nodeType="withEffect">
                                  <p:stCondLst>
                                    <p:cond delay="0"/>
                                  </p:stCondLst>
                                  <p:childTnLst>
                                    <p:set>
                                      <p:cBhvr>
                                        <p:cTn id="33" dur="1" fill="hold">
                                          <p:stCondLst>
                                            <p:cond delay="0"/>
                                          </p:stCondLst>
                                        </p:cTn>
                                        <p:tgtEl>
                                          <p:spTgt spid="738442">
                                            <p:txEl>
                                              <p:pRg st="4" end="4"/>
                                            </p:txEl>
                                          </p:spTgt>
                                        </p:tgtEl>
                                        <p:attrNameLst>
                                          <p:attrName>style.visibility</p:attrName>
                                        </p:attrNameLst>
                                      </p:cBhvr>
                                      <p:to>
                                        <p:strVal val="visible"/>
                                      </p:to>
                                    </p:set>
                                    <p:animEffect transition="in" filter="fade">
                                      <p:cBhvr>
                                        <p:cTn id="34" dur="500"/>
                                        <p:tgtEl>
                                          <p:spTgt spid="738442">
                                            <p:txEl>
                                              <p:pRg st="4" end="4"/>
                                            </p:txEl>
                                          </p:spTgt>
                                        </p:tgtEl>
                                      </p:cBhvr>
                                    </p:animEffect>
                                    <p:anim calcmode="lin" valueType="num">
                                      <p:cBhvr>
                                        <p:cTn id="35" dur="500" fill="hold"/>
                                        <p:tgtEl>
                                          <p:spTgt spid="738442">
                                            <p:txEl>
                                              <p:pRg st="4" end="4"/>
                                            </p:txEl>
                                          </p:spTgt>
                                        </p:tgtEl>
                                        <p:attrNameLst>
                                          <p:attrName>ppt_x</p:attrName>
                                        </p:attrNameLst>
                                      </p:cBhvr>
                                      <p:tavLst>
                                        <p:tav tm="0">
                                          <p:val>
                                            <p:strVal val="#ppt_x"/>
                                          </p:val>
                                        </p:tav>
                                        <p:tav tm="100000">
                                          <p:val>
                                            <p:strVal val="#ppt_x"/>
                                          </p:val>
                                        </p:tav>
                                      </p:tavLst>
                                    </p:anim>
                                    <p:anim calcmode="lin" valueType="num">
                                      <p:cBhvr>
                                        <p:cTn id="36" dur="500" fill="hold"/>
                                        <p:tgtEl>
                                          <p:spTgt spid="738442">
                                            <p:txEl>
                                              <p:pRg st="4" end="4"/>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441" grpId="0"/>
      <p:bldP spid="738442" grpId="0" build="p">
        <p:tmplLst>
          <p:tmpl lvl="1">
            <p:tnLst>
              <p:par>
                <p:cTn presetID="44" presetClass="entr" presetSubtype="0" fill="hold" nodeType="clickEffect">
                  <p:stCondLst>
                    <p:cond delay="0"/>
                  </p:stCondLst>
                  <p:childTnLst>
                    <p:set>
                      <p:cBhvr>
                        <p:cTn dur="1" fill="hold">
                          <p:stCondLst>
                            <p:cond delay="0"/>
                          </p:stCondLst>
                        </p:cTn>
                        <p:tgtEl>
                          <p:spTgt spid="738442"/>
                        </p:tgtEl>
                        <p:attrNameLst>
                          <p:attrName>style.visibility</p:attrName>
                        </p:attrNameLst>
                      </p:cBhvr>
                      <p:to>
                        <p:strVal val="visible"/>
                      </p:to>
                    </p:set>
                    <p:animEffect transition="in" filter="fade">
                      <p:cBhvr>
                        <p:cTn dur="500"/>
                        <p:tgtEl>
                          <p:spTgt spid="738442"/>
                        </p:tgtEl>
                      </p:cBhvr>
                    </p:animEffect>
                    <p:anim calcmode="lin" valueType="num">
                      <p:cBhvr>
                        <p:cTn dur="500" fill="hold"/>
                        <p:tgtEl>
                          <p:spTgt spid="738442"/>
                        </p:tgtEl>
                        <p:attrNameLst>
                          <p:attrName>ppt_x</p:attrName>
                        </p:attrNameLst>
                      </p:cBhvr>
                      <p:tavLst>
                        <p:tav tm="0">
                          <p:val>
                            <p:strVal val="#ppt_x"/>
                          </p:val>
                        </p:tav>
                        <p:tav tm="100000">
                          <p:val>
                            <p:strVal val="#ppt_x"/>
                          </p:val>
                        </p:tav>
                      </p:tavLst>
                    </p:anim>
                    <p:anim calcmode="lin" valueType="num">
                      <p:cBhvr>
                        <p:cTn dur="500" fill="hold"/>
                        <p:tgtEl>
                          <p:spTgt spid="738442"/>
                        </p:tgtEl>
                        <p:attrNameLst>
                          <p:attrName>ppt_y</p:attrName>
                        </p:attrNameLst>
                      </p:cBhvr>
                      <p:tavLst>
                        <p:tav tm="0">
                          <p:val>
                            <p:strVal val="#ppt_y+.05"/>
                          </p:val>
                        </p:tav>
                        <p:tav tm="100000">
                          <p:val>
                            <p:strVal val="#ppt_y"/>
                          </p:val>
                        </p:tav>
                      </p:tavLst>
                    </p:anim>
                  </p:childTnLst>
                </p:cTn>
              </p:par>
            </p:tnLst>
          </p:tmpl>
          <p:tmpl lvl="2">
            <p:tnLst>
              <p:par>
                <p:cTn presetID="44" presetClass="entr" presetSubtype="0" fill="hold" nodeType="withEffect">
                  <p:stCondLst>
                    <p:cond delay="0"/>
                  </p:stCondLst>
                  <p:childTnLst>
                    <p:set>
                      <p:cBhvr>
                        <p:cTn dur="1" fill="hold">
                          <p:stCondLst>
                            <p:cond delay="0"/>
                          </p:stCondLst>
                        </p:cTn>
                        <p:tgtEl>
                          <p:spTgt spid="738442"/>
                        </p:tgtEl>
                        <p:attrNameLst>
                          <p:attrName>style.visibility</p:attrName>
                        </p:attrNameLst>
                      </p:cBhvr>
                      <p:to>
                        <p:strVal val="visible"/>
                      </p:to>
                    </p:set>
                    <p:animEffect transition="in" filter="fade">
                      <p:cBhvr>
                        <p:cTn dur="500"/>
                        <p:tgtEl>
                          <p:spTgt spid="738442"/>
                        </p:tgtEl>
                      </p:cBhvr>
                    </p:animEffect>
                    <p:anim calcmode="lin" valueType="num">
                      <p:cBhvr>
                        <p:cTn dur="500" fill="hold"/>
                        <p:tgtEl>
                          <p:spTgt spid="738442"/>
                        </p:tgtEl>
                        <p:attrNameLst>
                          <p:attrName>ppt_x</p:attrName>
                        </p:attrNameLst>
                      </p:cBhvr>
                      <p:tavLst>
                        <p:tav tm="0">
                          <p:val>
                            <p:strVal val="#ppt_x"/>
                          </p:val>
                        </p:tav>
                        <p:tav tm="100000">
                          <p:val>
                            <p:strVal val="#ppt_x"/>
                          </p:val>
                        </p:tav>
                      </p:tavLst>
                    </p:anim>
                    <p:anim calcmode="lin" valueType="num">
                      <p:cBhvr>
                        <p:cTn dur="500" fill="hold"/>
                        <p:tgtEl>
                          <p:spTgt spid="738442"/>
                        </p:tgtEl>
                        <p:attrNameLst>
                          <p:attrName>ppt_y</p:attrName>
                        </p:attrNameLst>
                      </p:cBhvr>
                      <p:tavLst>
                        <p:tav tm="0">
                          <p:val>
                            <p:strVal val="#ppt_y+.05"/>
                          </p:val>
                        </p:tav>
                        <p:tav tm="100000">
                          <p:val>
                            <p:strVal val="#ppt_y"/>
                          </p:val>
                        </p:tav>
                      </p:tavLst>
                    </p:anim>
                  </p:childTnLst>
                </p:cTn>
              </p:par>
            </p:tnLst>
          </p:tmpl>
          <p:tmpl lvl="3">
            <p:tnLst>
              <p:par>
                <p:cTn presetID="44" presetClass="entr" presetSubtype="0" fill="hold" nodeType="withEffect">
                  <p:stCondLst>
                    <p:cond delay="0"/>
                  </p:stCondLst>
                  <p:childTnLst>
                    <p:set>
                      <p:cBhvr>
                        <p:cTn dur="1" fill="hold">
                          <p:stCondLst>
                            <p:cond delay="0"/>
                          </p:stCondLst>
                        </p:cTn>
                        <p:tgtEl>
                          <p:spTgt spid="738442"/>
                        </p:tgtEl>
                        <p:attrNameLst>
                          <p:attrName>style.visibility</p:attrName>
                        </p:attrNameLst>
                      </p:cBhvr>
                      <p:to>
                        <p:strVal val="visible"/>
                      </p:to>
                    </p:set>
                    <p:animEffect transition="in" filter="fade">
                      <p:cBhvr>
                        <p:cTn dur="500"/>
                        <p:tgtEl>
                          <p:spTgt spid="738442"/>
                        </p:tgtEl>
                      </p:cBhvr>
                    </p:animEffect>
                    <p:anim calcmode="lin" valueType="num">
                      <p:cBhvr>
                        <p:cTn dur="500" fill="hold"/>
                        <p:tgtEl>
                          <p:spTgt spid="738442"/>
                        </p:tgtEl>
                        <p:attrNameLst>
                          <p:attrName>ppt_x</p:attrName>
                        </p:attrNameLst>
                      </p:cBhvr>
                      <p:tavLst>
                        <p:tav tm="0">
                          <p:val>
                            <p:strVal val="#ppt_x"/>
                          </p:val>
                        </p:tav>
                        <p:tav tm="100000">
                          <p:val>
                            <p:strVal val="#ppt_x"/>
                          </p:val>
                        </p:tav>
                      </p:tavLst>
                    </p:anim>
                    <p:anim calcmode="lin" valueType="num">
                      <p:cBhvr>
                        <p:cTn dur="500" fill="hold"/>
                        <p:tgtEl>
                          <p:spTgt spid="738442"/>
                        </p:tgtEl>
                        <p:attrNameLst>
                          <p:attrName>ppt_y</p:attrName>
                        </p:attrNameLst>
                      </p:cBhvr>
                      <p:tavLst>
                        <p:tav tm="0">
                          <p:val>
                            <p:strVal val="#ppt_y+.05"/>
                          </p:val>
                        </p:tav>
                        <p:tav tm="100000">
                          <p:val>
                            <p:strVal val="#ppt_y"/>
                          </p:val>
                        </p:tav>
                      </p:tavLst>
                    </p:anim>
                  </p:childTnLst>
                </p:cTn>
              </p:par>
            </p:tnLst>
          </p:tmpl>
          <p:tmpl lvl="4">
            <p:tnLst>
              <p:par>
                <p:cTn presetID="44" presetClass="entr" presetSubtype="0" fill="hold" nodeType="withEffect">
                  <p:stCondLst>
                    <p:cond delay="0"/>
                  </p:stCondLst>
                  <p:childTnLst>
                    <p:set>
                      <p:cBhvr>
                        <p:cTn dur="1" fill="hold">
                          <p:stCondLst>
                            <p:cond delay="0"/>
                          </p:stCondLst>
                        </p:cTn>
                        <p:tgtEl>
                          <p:spTgt spid="738442"/>
                        </p:tgtEl>
                        <p:attrNameLst>
                          <p:attrName>style.visibility</p:attrName>
                        </p:attrNameLst>
                      </p:cBhvr>
                      <p:to>
                        <p:strVal val="visible"/>
                      </p:to>
                    </p:set>
                    <p:animEffect transition="in" filter="fade">
                      <p:cBhvr>
                        <p:cTn dur="500"/>
                        <p:tgtEl>
                          <p:spTgt spid="738442"/>
                        </p:tgtEl>
                      </p:cBhvr>
                    </p:animEffect>
                    <p:anim calcmode="lin" valueType="num">
                      <p:cBhvr>
                        <p:cTn dur="500" fill="hold"/>
                        <p:tgtEl>
                          <p:spTgt spid="738442"/>
                        </p:tgtEl>
                        <p:attrNameLst>
                          <p:attrName>ppt_x</p:attrName>
                        </p:attrNameLst>
                      </p:cBhvr>
                      <p:tavLst>
                        <p:tav tm="0">
                          <p:val>
                            <p:strVal val="#ppt_x"/>
                          </p:val>
                        </p:tav>
                        <p:tav tm="100000">
                          <p:val>
                            <p:strVal val="#ppt_x"/>
                          </p:val>
                        </p:tav>
                      </p:tavLst>
                    </p:anim>
                    <p:anim calcmode="lin" valueType="num">
                      <p:cBhvr>
                        <p:cTn dur="500" fill="hold"/>
                        <p:tgtEl>
                          <p:spTgt spid="738442"/>
                        </p:tgtEl>
                        <p:attrNameLst>
                          <p:attrName>ppt_y</p:attrName>
                        </p:attrNameLst>
                      </p:cBhvr>
                      <p:tavLst>
                        <p:tav tm="0">
                          <p:val>
                            <p:strVal val="#ppt_y+.05"/>
                          </p:val>
                        </p:tav>
                        <p:tav tm="100000">
                          <p:val>
                            <p:strVal val="#ppt_y"/>
                          </p:val>
                        </p:tav>
                      </p:tavLst>
                    </p:anim>
                  </p:childTnLst>
                </p:cTn>
              </p:par>
            </p:tnLst>
          </p:tmpl>
          <p:tmpl lvl="5">
            <p:tnLst>
              <p:par>
                <p:cTn presetID="44" presetClass="entr" presetSubtype="0" fill="hold" nodeType="withEffect">
                  <p:stCondLst>
                    <p:cond delay="0"/>
                  </p:stCondLst>
                  <p:childTnLst>
                    <p:set>
                      <p:cBhvr>
                        <p:cTn dur="1" fill="hold">
                          <p:stCondLst>
                            <p:cond delay="0"/>
                          </p:stCondLst>
                        </p:cTn>
                        <p:tgtEl>
                          <p:spTgt spid="738442"/>
                        </p:tgtEl>
                        <p:attrNameLst>
                          <p:attrName>style.visibility</p:attrName>
                        </p:attrNameLst>
                      </p:cBhvr>
                      <p:to>
                        <p:strVal val="visible"/>
                      </p:to>
                    </p:set>
                    <p:animEffect transition="in" filter="fade">
                      <p:cBhvr>
                        <p:cTn dur="500"/>
                        <p:tgtEl>
                          <p:spTgt spid="738442"/>
                        </p:tgtEl>
                      </p:cBhvr>
                    </p:animEffect>
                    <p:anim calcmode="lin" valueType="num">
                      <p:cBhvr>
                        <p:cTn dur="500" fill="hold"/>
                        <p:tgtEl>
                          <p:spTgt spid="738442"/>
                        </p:tgtEl>
                        <p:attrNameLst>
                          <p:attrName>ppt_x</p:attrName>
                        </p:attrNameLst>
                      </p:cBhvr>
                      <p:tavLst>
                        <p:tav tm="0">
                          <p:val>
                            <p:strVal val="#ppt_x"/>
                          </p:val>
                        </p:tav>
                        <p:tav tm="100000">
                          <p:val>
                            <p:strVal val="#ppt_x"/>
                          </p:val>
                        </p:tav>
                      </p:tavLst>
                    </p:anim>
                    <p:anim calcmode="lin" valueType="num">
                      <p:cBhvr>
                        <p:cTn dur="500" fill="hold"/>
                        <p:tgtEl>
                          <p:spTgt spid="738442"/>
                        </p:tgtEl>
                        <p:attrNameLst>
                          <p:attrName>ppt_y</p:attrName>
                        </p:attrNameLst>
                      </p:cBhvr>
                      <p:tavLst>
                        <p:tav tm="0">
                          <p:val>
                            <p:strVal val="#ppt_y+.05"/>
                          </p:val>
                        </p:tav>
                        <p:tav tm="100000">
                          <p:val>
                            <p:strVal val="#ppt_y"/>
                          </p:val>
                        </p:tav>
                      </p:tavLst>
                    </p:anim>
                  </p:childTnLst>
                </p:cTn>
              </p:par>
            </p:tnLst>
          </p:tmpl>
        </p:tmplLst>
      </p:bldP>
    </p:bldLst>
  </p:timing>
  <p:hf hdr="0" ftr="0"/>
  <p:txStyles>
    <p:titleStyle>
      <a:lvl1pPr algn="ctr" rtl="0" eaLnBrk="0" fontAlgn="base" hangingPunct="0">
        <a:spcBef>
          <a:spcPct val="0"/>
        </a:spcBef>
        <a:spcAft>
          <a:spcPct val="0"/>
        </a:spcAft>
        <a:defRPr sz="2800" b="1">
          <a:solidFill>
            <a:srgbClr val="0000CC"/>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2800" b="1">
          <a:solidFill>
            <a:srgbClr val="0000CC"/>
          </a:solidFill>
          <a:effectLst>
            <a:outerShdw blurRad="38100" dist="38100" dir="2700000" algn="tl">
              <a:srgbClr val="C0C0C0"/>
            </a:outerShdw>
          </a:effectLst>
          <a:latin typeface="Arial Black" pitchFamily="34" charset="0"/>
        </a:defRPr>
      </a:lvl2pPr>
      <a:lvl3pPr algn="ctr" rtl="0" eaLnBrk="0" fontAlgn="base" hangingPunct="0">
        <a:spcBef>
          <a:spcPct val="0"/>
        </a:spcBef>
        <a:spcAft>
          <a:spcPct val="0"/>
        </a:spcAft>
        <a:defRPr sz="2800" b="1">
          <a:solidFill>
            <a:srgbClr val="0000CC"/>
          </a:solidFill>
          <a:effectLst>
            <a:outerShdw blurRad="38100" dist="38100" dir="2700000" algn="tl">
              <a:srgbClr val="C0C0C0"/>
            </a:outerShdw>
          </a:effectLst>
          <a:latin typeface="Arial Black" pitchFamily="34" charset="0"/>
        </a:defRPr>
      </a:lvl3pPr>
      <a:lvl4pPr algn="ctr" rtl="0" eaLnBrk="0" fontAlgn="base" hangingPunct="0">
        <a:spcBef>
          <a:spcPct val="0"/>
        </a:spcBef>
        <a:spcAft>
          <a:spcPct val="0"/>
        </a:spcAft>
        <a:defRPr sz="2800" b="1">
          <a:solidFill>
            <a:srgbClr val="0000CC"/>
          </a:solidFill>
          <a:effectLst>
            <a:outerShdw blurRad="38100" dist="38100" dir="2700000" algn="tl">
              <a:srgbClr val="C0C0C0"/>
            </a:outerShdw>
          </a:effectLst>
          <a:latin typeface="Arial Black" pitchFamily="34" charset="0"/>
        </a:defRPr>
      </a:lvl4pPr>
      <a:lvl5pPr algn="ctr" rtl="0" eaLnBrk="0" fontAlgn="base" hangingPunct="0">
        <a:spcBef>
          <a:spcPct val="0"/>
        </a:spcBef>
        <a:spcAft>
          <a:spcPct val="0"/>
        </a:spcAft>
        <a:defRPr sz="2800" b="1">
          <a:solidFill>
            <a:srgbClr val="0000CC"/>
          </a:solidFill>
          <a:effectLst>
            <a:outerShdw blurRad="38100" dist="38100" dir="2700000" algn="tl">
              <a:srgbClr val="C0C0C0"/>
            </a:outerShdw>
          </a:effectLst>
          <a:latin typeface="Arial Black" pitchFamily="34" charset="0"/>
        </a:defRPr>
      </a:lvl5pPr>
      <a:lvl6pPr marL="457200" algn="ctr" rtl="0" fontAlgn="base">
        <a:spcBef>
          <a:spcPct val="0"/>
        </a:spcBef>
        <a:spcAft>
          <a:spcPct val="0"/>
        </a:spcAft>
        <a:defRPr sz="2800" b="1">
          <a:solidFill>
            <a:srgbClr val="0000CC"/>
          </a:solidFill>
          <a:effectLst>
            <a:outerShdw blurRad="38100" dist="38100" dir="2700000" algn="tl">
              <a:srgbClr val="C0C0C0"/>
            </a:outerShdw>
          </a:effectLst>
          <a:latin typeface="Arial Black" pitchFamily="34" charset="0"/>
        </a:defRPr>
      </a:lvl6pPr>
      <a:lvl7pPr marL="914400" algn="ctr" rtl="0" fontAlgn="base">
        <a:spcBef>
          <a:spcPct val="0"/>
        </a:spcBef>
        <a:spcAft>
          <a:spcPct val="0"/>
        </a:spcAft>
        <a:defRPr sz="2800" b="1">
          <a:solidFill>
            <a:srgbClr val="0000CC"/>
          </a:solidFill>
          <a:effectLst>
            <a:outerShdw blurRad="38100" dist="38100" dir="2700000" algn="tl">
              <a:srgbClr val="C0C0C0"/>
            </a:outerShdw>
          </a:effectLst>
          <a:latin typeface="Arial Black" pitchFamily="34" charset="0"/>
        </a:defRPr>
      </a:lvl7pPr>
      <a:lvl8pPr marL="1371600" algn="ctr" rtl="0" fontAlgn="base">
        <a:spcBef>
          <a:spcPct val="0"/>
        </a:spcBef>
        <a:spcAft>
          <a:spcPct val="0"/>
        </a:spcAft>
        <a:defRPr sz="2800" b="1">
          <a:solidFill>
            <a:srgbClr val="0000CC"/>
          </a:solidFill>
          <a:effectLst>
            <a:outerShdw blurRad="38100" dist="38100" dir="2700000" algn="tl">
              <a:srgbClr val="C0C0C0"/>
            </a:outerShdw>
          </a:effectLst>
          <a:latin typeface="Arial Black" pitchFamily="34" charset="0"/>
        </a:defRPr>
      </a:lvl8pPr>
      <a:lvl9pPr marL="1828800" algn="ctr" rtl="0" fontAlgn="base">
        <a:spcBef>
          <a:spcPct val="0"/>
        </a:spcBef>
        <a:spcAft>
          <a:spcPct val="0"/>
        </a:spcAft>
        <a:defRPr sz="2800" b="1">
          <a:solidFill>
            <a:srgbClr val="0000CC"/>
          </a:solidFill>
          <a:effectLst>
            <a:outerShdw blurRad="38100" dist="38100" dir="2700000" algn="tl">
              <a:srgbClr val="C0C0C0"/>
            </a:outerShdw>
          </a:effectLst>
          <a:latin typeface="Arial Black" pitchFamily="34" charset="0"/>
        </a:defRPr>
      </a:lvl9pPr>
    </p:titleStyle>
    <p:bodyStyle>
      <a:lvl1pPr marL="342900" indent="-342900" algn="l" rtl="0" eaLnBrk="0" fontAlgn="base" hangingPunct="0">
        <a:spcBef>
          <a:spcPct val="20000"/>
        </a:spcBef>
        <a:spcAft>
          <a:spcPct val="0"/>
        </a:spcAft>
        <a:buClr>
          <a:srgbClr val="0000CC"/>
        </a:buClr>
        <a:buChar char="•"/>
        <a:defRPr sz="24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rgbClr val="0000CC"/>
        </a:buClr>
        <a:buChar char="•"/>
        <a:defRPr sz="2400" b="1">
          <a:solidFill>
            <a:schemeClr val="tx1"/>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rgbClr val="0000CC"/>
        </a:buClr>
        <a:buChar char="•"/>
        <a:defRPr sz="2400" b="1">
          <a:solidFill>
            <a:schemeClr val="tx1"/>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effectLst>
            <a:outerShdw blurRad="38100" dist="38100" dir="2700000" algn="tl">
              <a:srgbClr val="C0C0C0"/>
            </a:outerShdw>
          </a:effectLst>
          <a:latin typeface="+mn-lt"/>
        </a:defRPr>
      </a:lvl5pPr>
      <a:lvl6pPr marL="2514600" indent="-228600" algn="l" rtl="0" fontAlgn="base">
        <a:spcBef>
          <a:spcPct val="20000"/>
        </a:spcBef>
        <a:spcAft>
          <a:spcPct val="0"/>
        </a:spcAft>
        <a:buClr>
          <a:srgbClr val="0000CC"/>
        </a:buClr>
        <a:buFont typeface="Times New Roman" pitchFamily="18" charset="0"/>
        <a:buChar char="–"/>
        <a:defRPr sz="2400" b="1">
          <a:solidFill>
            <a:schemeClr val="tx1"/>
          </a:solidFill>
          <a:effectLst>
            <a:outerShdw blurRad="38100" dist="38100" dir="2700000" algn="tl">
              <a:srgbClr val="C0C0C0"/>
            </a:outerShdw>
          </a:effectLst>
          <a:latin typeface="+mn-lt"/>
        </a:defRPr>
      </a:lvl6pPr>
      <a:lvl7pPr marL="2971800" indent="-228600" algn="l" rtl="0" fontAlgn="base">
        <a:spcBef>
          <a:spcPct val="20000"/>
        </a:spcBef>
        <a:spcAft>
          <a:spcPct val="0"/>
        </a:spcAft>
        <a:buClr>
          <a:srgbClr val="0000CC"/>
        </a:buClr>
        <a:buFont typeface="Times New Roman" pitchFamily="18" charset="0"/>
        <a:buChar char="–"/>
        <a:defRPr sz="2400" b="1">
          <a:solidFill>
            <a:schemeClr val="tx1"/>
          </a:solidFill>
          <a:effectLst>
            <a:outerShdw blurRad="38100" dist="38100" dir="2700000" algn="tl">
              <a:srgbClr val="C0C0C0"/>
            </a:outerShdw>
          </a:effectLst>
          <a:latin typeface="+mn-lt"/>
        </a:defRPr>
      </a:lvl7pPr>
      <a:lvl8pPr marL="3429000" indent="-228600" algn="l" rtl="0" fontAlgn="base">
        <a:spcBef>
          <a:spcPct val="20000"/>
        </a:spcBef>
        <a:spcAft>
          <a:spcPct val="0"/>
        </a:spcAft>
        <a:buClr>
          <a:srgbClr val="0000CC"/>
        </a:buClr>
        <a:buFont typeface="Times New Roman" pitchFamily="18" charset="0"/>
        <a:buChar char="–"/>
        <a:defRPr sz="2400" b="1">
          <a:solidFill>
            <a:schemeClr val="tx1"/>
          </a:solidFill>
          <a:effectLst>
            <a:outerShdw blurRad="38100" dist="38100" dir="2700000" algn="tl">
              <a:srgbClr val="C0C0C0"/>
            </a:outerShdw>
          </a:effectLst>
          <a:latin typeface="+mn-lt"/>
        </a:defRPr>
      </a:lvl8pPr>
      <a:lvl9pPr marL="3886200" indent="-228600" algn="l" rtl="0" fontAlgn="base">
        <a:spcBef>
          <a:spcPct val="20000"/>
        </a:spcBef>
        <a:spcAft>
          <a:spcPct val="0"/>
        </a:spcAft>
        <a:buClr>
          <a:srgbClr val="0000CC"/>
        </a:buClr>
        <a:buFont typeface="Times New Roman" pitchFamily="18" charset="0"/>
        <a:buChar char="–"/>
        <a:defRPr sz="2400" b="1">
          <a:solidFill>
            <a:schemeClr val="tx1"/>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1A581C3E-5648-2AD7-E91B-2D857BE3BABB}"/>
              </a:ext>
            </a:extLst>
          </p:cNvPr>
          <p:cNvSpPr>
            <a:spLocks noGrp="1" noChangeArrowheads="1"/>
          </p:cNvSpPr>
          <p:nvPr>
            <p:ph type="title"/>
          </p:nvPr>
        </p:nvSpPr>
        <p:spPr bwMode="auto">
          <a:xfrm>
            <a:off x="457200" y="277813"/>
            <a:ext cx="8229600"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2051" name="Rectangle 3">
            <a:extLst>
              <a:ext uri="{FF2B5EF4-FFF2-40B4-BE49-F238E27FC236}">
                <a16:creationId xmlns:a16="http://schemas.microsoft.com/office/drawing/2014/main" id="{EB7A5D08-DB2D-A703-9B69-4DA8A7C4FB60}"/>
              </a:ext>
            </a:extLst>
          </p:cNvPr>
          <p:cNvSpPr>
            <a:spLocks noGrp="1" noChangeArrowheads="1"/>
          </p:cNvSpPr>
          <p:nvPr>
            <p:ph type="body" idx="1"/>
          </p:nvPr>
        </p:nvSpPr>
        <p:spPr bwMode="auto">
          <a:xfrm>
            <a:off x="457200" y="1066800"/>
            <a:ext cx="8229600" cy="506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9396" name="Rectangle 4">
            <a:extLst>
              <a:ext uri="{FF2B5EF4-FFF2-40B4-BE49-F238E27FC236}">
                <a16:creationId xmlns:a16="http://schemas.microsoft.com/office/drawing/2014/main" id="{FC2E8AC9-632D-73B9-934A-88A5EB8BE786}"/>
              </a:ext>
            </a:extLst>
          </p:cNvPr>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mj-lt"/>
              </a:defRPr>
            </a:lvl1pPr>
          </a:lstStyle>
          <a:p>
            <a:pPr>
              <a:defRPr/>
            </a:pPr>
            <a:endParaRPr lang="en-US" altLang="en-US"/>
          </a:p>
        </p:txBody>
      </p:sp>
      <p:sp>
        <p:nvSpPr>
          <p:cNvPr id="59397" name="Rectangle 5">
            <a:extLst>
              <a:ext uri="{FF2B5EF4-FFF2-40B4-BE49-F238E27FC236}">
                <a16:creationId xmlns:a16="http://schemas.microsoft.com/office/drawing/2014/main" id="{6B8AD1B8-45F9-B2EA-CCBE-F7F41D832F1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mj-lt"/>
              </a:defRPr>
            </a:lvl1pPr>
          </a:lstStyle>
          <a:p>
            <a:pPr>
              <a:defRPr/>
            </a:pPr>
            <a:endParaRPr lang="en-US" altLang="en-US"/>
          </a:p>
        </p:txBody>
      </p:sp>
      <p:sp>
        <p:nvSpPr>
          <p:cNvPr id="59398" name="Rectangle 6">
            <a:extLst>
              <a:ext uri="{FF2B5EF4-FFF2-40B4-BE49-F238E27FC236}">
                <a16:creationId xmlns:a16="http://schemas.microsoft.com/office/drawing/2014/main" id="{23D19A6B-497F-3303-1138-EACB8675E12A}"/>
              </a:ext>
            </a:extLst>
          </p:cNvPr>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solidFill>
                  <a:srgbClr val="000000"/>
                </a:solidFill>
                <a:latin typeface="Garamond" panose="02020404030301010803" pitchFamily="18" charset="0"/>
              </a:defRPr>
            </a:lvl1pPr>
          </a:lstStyle>
          <a:p>
            <a:pPr>
              <a:defRPr/>
            </a:pPr>
            <a:fld id="{5D8B3617-F6E3-416B-829D-83A6582C1523}" type="slidenum">
              <a:rPr lang="en-US" altLang="en-US"/>
              <a:pPr>
                <a:defRPr/>
              </a:pPr>
              <a:t>‹#›</a:t>
            </a:fld>
            <a:endParaRPr lang="en-US" altLang="en-US"/>
          </a:p>
        </p:txBody>
      </p:sp>
      <p:sp>
        <p:nvSpPr>
          <p:cNvPr id="2055" name="Freeform 7">
            <a:extLst>
              <a:ext uri="{FF2B5EF4-FFF2-40B4-BE49-F238E27FC236}">
                <a16:creationId xmlns:a16="http://schemas.microsoft.com/office/drawing/2014/main" id="{6419E30E-9F6D-10F4-C66F-3A4813453DF6}"/>
              </a:ext>
            </a:extLst>
          </p:cNvPr>
          <p:cNvSpPr>
            <a:spLocks noChangeArrowheads="1"/>
          </p:cNvSpPr>
          <p:nvPr/>
        </p:nvSpPr>
        <p:spPr bwMode="auto">
          <a:xfrm>
            <a:off x="381000" y="228600"/>
            <a:ext cx="82296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PK"/>
          </a:p>
        </p:txBody>
      </p:sp>
      <p:sp>
        <p:nvSpPr>
          <p:cNvPr id="2056" name="Line 8">
            <a:extLst>
              <a:ext uri="{FF2B5EF4-FFF2-40B4-BE49-F238E27FC236}">
                <a16:creationId xmlns:a16="http://schemas.microsoft.com/office/drawing/2014/main" id="{663C46EE-4C9A-7362-B6A4-982E9A0BCAB7}"/>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PK"/>
          </a:p>
        </p:txBody>
      </p:sp>
    </p:spTree>
  </p:cSld>
  <p:clrMap bg1="lt1" tx1="dk1" bg2="lt2" tx2="dk2" accent1="accent1" accent2="accent2" accent3="accent3" accent4="accent4" accent5="accent5" accent6="accent6" hlink="hlink" folHlink="folHlink"/>
  <p:sldLayoutIdLst>
    <p:sldLayoutId id="2147484347" r:id="rId1"/>
    <p:sldLayoutId id="2147484336" r:id="rId2"/>
    <p:sldLayoutId id="2147484337" r:id="rId3"/>
    <p:sldLayoutId id="2147484338" r:id="rId4"/>
    <p:sldLayoutId id="2147484339" r:id="rId5"/>
    <p:sldLayoutId id="2147484340" r:id="rId6"/>
    <p:sldLayoutId id="2147484341" r:id="rId7"/>
    <p:sldLayoutId id="2147484342" r:id="rId8"/>
    <p:sldLayoutId id="2147484343" r:id="rId9"/>
    <p:sldLayoutId id="2147484344" r:id="rId10"/>
    <p:sldLayoutId id="2147484345" r:id="rId11"/>
    <p:sldLayoutId id="2147484348" r:id="rId12"/>
  </p:sldLayoutIdLst>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defRPr>
      </a:lvl2pPr>
      <a:lvl3pPr algn="l" rtl="0" eaLnBrk="0" fontAlgn="base" hangingPunct="0">
        <a:spcBef>
          <a:spcPct val="0"/>
        </a:spcBef>
        <a:spcAft>
          <a:spcPct val="0"/>
        </a:spcAft>
        <a:defRPr sz="4200">
          <a:solidFill>
            <a:schemeClr val="tx2"/>
          </a:solidFill>
          <a:latin typeface="Garamond" pitchFamily="18" charset="0"/>
        </a:defRPr>
      </a:lvl3pPr>
      <a:lvl4pPr algn="l" rtl="0" eaLnBrk="0" fontAlgn="base" hangingPunct="0">
        <a:spcBef>
          <a:spcPct val="0"/>
        </a:spcBef>
        <a:spcAft>
          <a:spcPct val="0"/>
        </a:spcAft>
        <a:defRPr sz="4200">
          <a:solidFill>
            <a:schemeClr val="tx2"/>
          </a:solidFill>
          <a:latin typeface="Garamond" pitchFamily="18" charset="0"/>
        </a:defRPr>
      </a:lvl4pPr>
      <a:lvl5pPr algn="l" rtl="0" eaLnBrk="0" fontAlgn="base" hangingPunct="0">
        <a:spcBef>
          <a:spcPct val="0"/>
        </a:spcBef>
        <a:spcAft>
          <a:spcPct val="0"/>
        </a:spcAft>
        <a:defRPr sz="4200">
          <a:solidFill>
            <a:schemeClr val="tx2"/>
          </a:solidFill>
          <a:latin typeface="Garamond" pitchFamily="18" charset="0"/>
        </a:defRPr>
      </a:lvl5pPr>
      <a:lvl6pPr marL="457200" algn="l" rtl="0" fontAlgn="base">
        <a:spcBef>
          <a:spcPct val="0"/>
        </a:spcBef>
        <a:spcAft>
          <a:spcPct val="0"/>
        </a:spcAft>
        <a:defRPr sz="4200">
          <a:solidFill>
            <a:schemeClr val="tx2"/>
          </a:solidFill>
          <a:latin typeface="Garamond" pitchFamily="18" charset="0"/>
        </a:defRPr>
      </a:lvl6pPr>
      <a:lvl7pPr marL="914400" algn="l" rtl="0" fontAlgn="base">
        <a:spcBef>
          <a:spcPct val="0"/>
        </a:spcBef>
        <a:spcAft>
          <a:spcPct val="0"/>
        </a:spcAft>
        <a:defRPr sz="4200">
          <a:solidFill>
            <a:schemeClr val="tx2"/>
          </a:solidFill>
          <a:latin typeface="Garamond" pitchFamily="18" charset="0"/>
        </a:defRPr>
      </a:lvl7pPr>
      <a:lvl8pPr marL="1371600" algn="l" rtl="0" fontAlgn="base">
        <a:spcBef>
          <a:spcPct val="0"/>
        </a:spcBef>
        <a:spcAft>
          <a:spcPct val="0"/>
        </a:spcAft>
        <a:defRPr sz="4200">
          <a:solidFill>
            <a:schemeClr val="tx2"/>
          </a:solidFill>
          <a:latin typeface="Garamond" pitchFamily="18" charset="0"/>
        </a:defRPr>
      </a:lvl8pPr>
      <a:lvl9pPr marL="1828800" algn="l" rtl="0" fontAlgn="base">
        <a:spcBef>
          <a:spcPct val="0"/>
        </a:spcBef>
        <a:spcAft>
          <a:spcPct val="0"/>
        </a:spcAft>
        <a:defRPr sz="42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5.xml"/><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9.jpe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oleObject" Target="../embeddings/oleObject1.bin"/><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4.jp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wmf"/></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a:extLst>
              <a:ext uri="{FF2B5EF4-FFF2-40B4-BE49-F238E27FC236}">
                <a16:creationId xmlns:a16="http://schemas.microsoft.com/office/drawing/2014/main" id="{6B157712-9296-3AE9-A1B0-17C49596BE27}"/>
              </a:ext>
            </a:extLst>
          </p:cNvPr>
          <p:cNvSpPr>
            <a:spLocks noGrp="1" noChangeArrowheads="1"/>
          </p:cNvSpPr>
          <p:nvPr>
            <p:ph type="subTitle" idx="1"/>
          </p:nvPr>
        </p:nvSpPr>
        <p:spPr>
          <a:xfrm>
            <a:off x="228600" y="6172200"/>
            <a:ext cx="8686800" cy="609600"/>
          </a:xfrm>
        </p:spPr>
        <p:txBody>
          <a:bodyPr/>
          <a:lstStyle/>
          <a:p>
            <a:pPr eaLnBrk="1" hangingPunct="1"/>
            <a:r>
              <a:rPr lang="en-US" altLang="en-US" sz="2600"/>
              <a:t>Central Asian University, Tashkent, UZ</a:t>
            </a:r>
          </a:p>
        </p:txBody>
      </p:sp>
      <p:sp>
        <p:nvSpPr>
          <p:cNvPr id="7171" name="Rectangle 2">
            <a:extLst>
              <a:ext uri="{FF2B5EF4-FFF2-40B4-BE49-F238E27FC236}">
                <a16:creationId xmlns:a16="http://schemas.microsoft.com/office/drawing/2014/main" id="{3F214EFC-4EA1-771D-33B1-4C20A58CF0B8}"/>
              </a:ext>
            </a:extLst>
          </p:cNvPr>
          <p:cNvSpPr>
            <a:spLocks noGrp="1" noChangeArrowheads="1"/>
          </p:cNvSpPr>
          <p:nvPr>
            <p:ph type="ctrTitle"/>
          </p:nvPr>
        </p:nvSpPr>
        <p:spPr>
          <a:xfrm>
            <a:off x="685800" y="1219200"/>
            <a:ext cx="7772400" cy="4800600"/>
          </a:xfrm>
        </p:spPr>
        <p:txBody>
          <a:bodyPr/>
          <a:lstStyle/>
          <a:p>
            <a:pPr algn="ctr" eaLnBrk="1" hangingPunct="1"/>
            <a:r>
              <a:rPr lang="en-US" altLang="en-US" sz="5100"/>
              <a:t>System Programming</a:t>
            </a:r>
            <a:br>
              <a:rPr lang="en-US" altLang="en-US" sz="3800"/>
            </a:br>
            <a:br>
              <a:rPr lang="en-US" altLang="en-US" sz="3800"/>
            </a:br>
            <a:r>
              <a:rPr lang="en-US" altLang="en-US" sz="3200" b="1">
                <a:solidFill>
                  <a:srgbClr val="0000CC"/>
                </a:solidFill>
              </a:rPr>
              <a:t>Getting Started</a:t>
            </a:r>
            <a:br>
              <a:rPr lang="en-US" altLang="en-US" sz="3200" b="1">
                <a:solidFill>
                  <a:srgbClr val="0000CC"/>
                </a:solidFill>
              </a:rPr>
            </a:br>
            <a:r>
              <a:rPr lang="en-US" altLang="en-US" sz="3200" b="1">
                <a:solidFill>
                  <a:srgbClr val="0000CC"/>
                </a:solidFill>
              </a:rPr>
              <a:t>Introduction to System Programming</a:t>
            </a:r>
            <a:br>
              <a:rPr lang="en-US" altLang="en-US" sz="3800"/>
            </a:br>
            <a:br>
              <a:rPr lang="en-US" altLang="en-US" sz="3800"/>
            </a:br>
            <a:br>
              <a:rPr lang="en-US" altLang="en-US" sz="3800"/>
            </a:br>
            <a:r>
              <a:rPr lang="en-US" altLang="en-US" sz="3800"/>
              <a:t>Dr. Muhammad Bilal Qureshi</a:t>
            </a:r>
            <a:br>
              <a:rPr lang="en-US" altLang="en-US" sz="3800"/>
            </a:br>
            <a:r>
              <a:rPr lang="en-US" altLang="en-US" sz="3800"/>
              <a:t>m.qureshi@centralasian.uz</a:t>
            </a:r>
            <a:br>
              <a:rPr lang="en-US" altLang="en-US" sz="3800"/>
            </a:br>
            <a:endParaRPr lang="en-US" altLang="en-US" sz="22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35879-641B-6672-48C3-CD1F238BF005}"/>
              </a:ext>
            </a:extLst>
          </p:cNvPr>
          <p:cNvSpPr>
            <a:spLocks noGrp="1"/>
          </p:cNvSpPr>
          <p:nvPr>
            <p:ph type="title"/>
          </p:nvPr>
        </p:nvSpPr>
        <p:spPr/>
        <p:txBody>
          <a:bodyPr/>
          <a:lstStyle/>
          <a:p>
            <a:r>
              <a:rPr lang="en-US" dirty="0"/>
              <a:t>Marking and Attendance Guidelines</a:t>
            </a:r>
            <a:endParaRPr lang="en-PK" dirty="0"/>
          </a:p>
        </p:txBody>
      </p:sp>
      <p:sp>
        <p:nvSpPr>
          <p:cNvPr id="3" name="Content Placeholder 2">
            <a:extLst>
              <a:ext uri="{FF2B5EF4-FFF2-40B4-BE49-F238E27FC236}">
                <a16:creationId xmlns:a16="http://schemas.microsoft.com/office/drawing/2014/main" id="{FE52A51B-4B86-8807-02B3-7538FB35C61A}"/>
              </a:ext>
            </a:extLst>
          </p:cNvPr>
          <p:cNvSpPr>
            <a:spLocks noGrp="1"/>
          </p:cNvSpPr>
          <p:nvPr>
            <p:ph idx="1"/>
          </p:nvPr>
        </p:nvSpPr>
        <p:spPr/>
        <p:txBody>
          <a:bodyPr/>
          <a:lstStyle/>
          <a:p>
            <a:r>
              <a:rPr lang="en-US" sz="2400" dirty="0"/>
              <a:t>20 % continuous Assessments</a:t>
            </a:r>
          </a:p>
          <a:p>
            <a:pPr lvl="1"/>
            <a:r>
              <a:rPr lang="en-US" sz="2400" dirty="0"/>
              <a:t>2 take home assignments, 2 in classes quizzes (dates will be announced a week before the quiz) – following deadline for assignment is necessary no late assignments will be accepted at all.</a:t>
            </a:r>
          </a:p>
          <a:p>
            <a:r>
              <a:rPr lang="en-US" sz="2400" dirty="0"/>
              <a:t>30 % midterm</a:t>
            </a:r>
          </a:p>
          <a:p>
            <a:r>
              <a:rPr lang="en-US" sz="2400" dirty="0"/>
              <a:t>50 % final (30% written exam, 10% a mini project, and 10% lab reports)</a:t>
            </a:r>
          </a:p>
          <a:p>
            <a:r>
              <a:rPr lang="en-US" sz="2400" dirty="0"/>
              <a:t>No retake allowed, if attendance is less than 50%.</a:t>
            </a:r>
          </a:p>
          <a:p>
            <a:r>
              <a:rPr lang="en-US" sz="2400" dirty="0"/>
              <a:t>Attendance will usually be taken in first 5-10 minutes, leaving the class will be considered as absent.</a:t>
            </a:r>
            <a:endParaRPr lang="en-PK" sz="2400" dirty="0"/>
          </a:p>
        </p:txBody>
      </p:sp>
    </p:spTree>
    <p:extLst>
      <p:ext uri="{BB962C8B-B14F-4D97-AF65-F5344CB8AC3E}">
        <p14:creationId xmlns:p14="http://schemas.microsoft.com/office/powerpoint/2010/main" val="609082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EC282-6E5A-4488-9727-3E4620AD515C}"/>
              </a:ext>
            </a:extLst>
          </p:cNvPr>
          <p:cNvSpPr>
            <a:spLocks noGrp="1"/>
          </p:cNvSpPr>
          <p:nvPr>
            <p:ph type="title"/>
          </p:nvPr>
        </p:nvSpPr>
        <p:spPr/>
        <p:txBody>
          <a:bodyPr/>
          <a:lstStyle/>
          <a:p>
            <a:r>
              <a:rPr lang="en-US" dirty="0"/>
              <a:t>Lab / Project Guidelines</a:t>
            </a:r>
            <a:endParaRPr lang="en-PK" dirty="0"/>
          </a:p>
        </p:txBody>
      </p:sp>
      <p:sp>
        <p:nvSpPr>
          <p:cNvPr id="3" name="Content Placeholder 2">
            <a:extLst>
              <a:ext uri="{FF2B5EF4-FFF2-40B4-BE49-F238E27FC236}">
                <a16:creationId xmlns:a16="http://schemas.microsoft.com/office/drawing/2014/main" id="{D2D5B6EB-C829-49E9-9BB2-6D6794C48AC7}"/>
              </a:ext>
            </a:extLst>
          </p:cNvPr>
          <p:cNvSpPr>
            <a:spLocks noGrp="1"/>
          </p:cNvSpPr>
          <p:nvPr>
            <p:ph idx="1"/>
          </p:nvPr>
        </p:nvSpPr>
        <p:spPr/>
        <p:txBody>
          <a:bodyPr/>
          <a:lstStyle/>
          <a:p>
            <a:pPr algn="just"/>
            <a:r>
              <a:rPr lang="en-US" sz="2400" dirty="0"/>
              <a:t>A proper formatted pdf must need to be shown from 3</a:t>
            </a:r>
            <a:r>
              <a:rPr lang="en-US" sz="2400" baseline="30000" dirty="0"/>
              <a:t>rd</a:t>
            </a:r>
            <a:r>
              <a:rPr lang="en-US" sz="2400" dirty="0"/>
              <a:t> week till13</a:t>
            </a:r>
            <a:r>
              <a:rPr lang="en-US" sz="2400" baseline="30000" dirty="0"/>
              <a:t>th</a:t>
            </a:r>
            <a:r>
              <a:rPr lang="en-US" sz="2400" dirty="0"/>
              <a:t> week, it will be in group of 3 students.</a:t>
            </a:r>
          </a:p>
          <a:p>
            <a:pPr algn="just"/>
            <a:endParaRPr lang="en-US" sz="2400" dirty="0"/>
          </a:p>
          <a:p>
            <a:pPr algn="just"/>
            <a:r>
              <a:rPr lang="en-US" sz="2400" dirty="0"/>
              <a:t>In the end 1 properly formatted complete pdf required to be uploaded on </a:t>
            </a:r>
            <a:r>
              <a:rPr lang="en-US" sz="2400" dirty="0" err="1"/>
              <a:t>Eduplus</a:t>
            </a:r>
            <a:r>
              <a:rPr lang="en-US" sz="2400" dirty="0"/>
              <a:t>, containing 11 labs.</a:t>
            </a:r>
          </a:p>
          <a:p>
            <a:pPr algn="just"/>
            <a:endParaRPr lang="en-US" sz="2400" dirty="0"/>
          </a:p>
          <a:p>
            <a:pPr algn="just"/>
            <a:r>
              <a:rPr lang="en-US" sz="2400" dirty="0"/>
              <a:t>In the 10</a:t>
            </a:r>
            <a:r>
              <a:rPr lang="en-US" sz="2400" baseline="30000" dirty="0"/>
              <a:t>th</a:t>
            </a:r>
            <a:r>
              <a:rPr lang="en-US" sz="2400" dirty="0"/>
              <a:t> teaching week students will submit proposal for project in groups.</a:t>
            </a:r>
          </a:p>
          <a:p>
            <a:pPr algn="just"/>
            <a:endParaRPr lang="en-US" sz="2400" dirty="0"/>
          </a:p>
          <a:p>
            <a:pPr algn="just"/>
            <a:r>
              <a:rPr lang="en-US" sz="2400" dirty="0"/>
              <a:t>Progress will be evaluated during the lab week 14 and 15, Presentations will be taken place in teaching week 14 or 15. </a:t>
            </a:r>
          </a:p>
          <a:p>
            <a:pPr algn="just"/>
            <a:endParaRPr lang="en-US" sz="2400" dirty="0"/>
          </a:p>
          <a:p>
            <a:endParaRPr lang="en-US" sz="2400" dirty="0"/>
          </a:p>
        </p:txBody>
      </p:sp>
    </p:spTree>
    <p:extLst>
      <p:ext uri="{BB962C8B-B14F-4D97-AF65-F5344CB8AC3E}">
        <p14:creationId xmlns:p14="http://schemas.microsoft.com/office/powerpoint/2010/main" val="3546990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3">
            <a:extLst>
              <a:ext uri="{FF2B5EF4-FFF2-40B4-BE49-F238E27FC236}">
                <a16:creationId xmlns:a16="http://schemas.microsoft.com/office/drawing/2014/main" id="{18E13B37-4D5F-6AE5-7B64-E824BEA4A80E}"/>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49722F43-4B0B-46F9-A434-66380864D9A9}"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8195" name="Slide Number Placeholder 5">
            <a:extLst>
              <a:ext uri="{FF2B5EF4-FFF2-40B4-BE49-F238E27FC236}">
                <a16:creationId xmlns:a16="http://schemas.microsoft.com/office/drawing/2014/main" id="{5B5D35C2-E9FA-46F4-5010-99D298A6C3C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4FE4C8FA-E227-4F6A-A505-3538952815A5}" type="slidenum">
              <a:rPr lang="en-US" altLang="en-US" sz="1400" b="0" smtClean="0">
                <a:latin typeface="Arial Black" panose="020B0A04020102020204" pitchFamily="34" charset="0"/>
              </a:rPr>
              <a:pPr>
                <a:spcBef>
                  <a:spcPct val="0"/>
                </a:spcBef>
                <a:buClrTx/>
                <a:buFontTx/>
                <a:buNone/>
              </a:pPr>
              <a:t>12</a:t>
            </a:fld>
            <a:endParaRPr lang="en-US" altLang="en-US" sz="1400" b="0">
              <a:latin typeface="Arial Black" panose="020B0A04020102020204" pitchFamily="34" charset="0"/>
            </a:endParaRPr>
          </a:p>
        </p:txBody>
      </p:sp>
      <p:sp>
        <p:nvSpPr>
          <p:cNvPr id="809986" name="Rectangle 2">
            <a:extLst>
              <a:ext uri="{FF2B5EF4-FFF2-40B4-BE49-F238E27FC236}">
                <a16:creationId xmlns:a16="http://schemas.microsoft.com/office/drawing/2014/main" id="{E850DDB1-7E05-D3DF-BFCA-50FABF135AAE}"/>
              </a:ext>
            </a:extLst>
          </p:cNvPr>
          <p:cNvSpPr>
            <a:spLocks noGrp="1" noChangeArrowheads="1"/>
          </p:cNvSpPr>
          <p:nvPr>
            <p:ph type="title"/>
          </p:nvPr>
        </p:nvSpPr>
        <p:spPr/>
        <p:txBody>
          <a:bodyPr/>
          <a:lstStyle/>
          <a:p>
            <a:pPr eaLnBrk="1" hangingPunct="1">
              <a:defRPr/>
            </a:pPr>
            <a:r>
              <a:rPr lang="en-US"/>
              <a:t>Recommendations</a:t>
            </a:r>
          </a:p>
        </p:txBody>
      </p:sp>
      <p:sp>
        <p:nvSpPr>
          <p:cNvPr id="809987" name="Rectangle 3">
            <a:extLst>
              <a:ext uri="{FF2B5EF4-FFF2-40B4-BE49-F238E27FC236}">
                <a16:creationId xmlns:a16="http://schemas.microsoft.com/office/drawing/2014/main" id="{5DAAF53E-6B14-E21C-CC18-0736AB43EA50}"/>
              </a:ext>
            </a:extLst>
          </p:cNvPr>
          <p:cNvSpPr>
            <a:spLocks noGrp="1" noChangeArrowheads="1"/>
          </p:cNvSpPr>
          <p:nvPr>
            <p:ph type="body" idx="1"/>
          </p:nvPr>
        </p:nvSpPr>
        <p:spPr/>
        <p:txBody>
          <a:bodyPr/>
          <a:lstStyle/>
          <a:p>
            <a:pPr eaLnBrk="1" hangingPunct="1">
              <a:defRPr/>
            </a:pPr>
            <a:r>
              <a:rPr lang="en-US" dirty="0"/>
              <a:t>Prerequisites</a:t>
            </a:r>
          </a:p>
          <a:p>
            <a:pPr lvl="1" eaLnBrk="1" hangingPunct="1">
              <a:defRPr/>
            </a:pPr>
            <a:r>
              <a:rPr lang="en-US" b="0" dirty="0"/>
              <a:t>Data Structure &amp; Algorithms</a:t>
            </a:r>
          </a:p>
          <a:p>
            <a:pPr lvl="1" eaLnBrk="1" hangingPunct="1">
              <a:defRPr/>
            </a:pPr>
            <a:r>
              <a:rPr lang="en-US" b="0" dirty="0"/>
              <a:t>Operating Systems</a:t>
            </a:r>
          </a:p>
          <a:p>
            <a:pPr lvl="1" eaLnBrk="1" hangingPunct="1">
              <a:defRPr/>
            </a:pPr>
            <a:r>
              <a:rPr lang="en-US" b="0" dirty="0"/>
              <a:t>Linux Basics</a:t>
            </a:r>
          </a:p>
          <a:p>
            <a:pPr lvl="1" eaLnBrk="1" hangingPunct="1">
              <a:buFontTx/>
              <a:buNone/>
              <a:defRPr/>
            </a:pPr>
            <a:endParaRPr lang="en-US" b="0" dirty="0"/>
          </a:p>
          <a:p>
            <a:pPr eaLnBrk="1" hangingPunct="1">
              <a:defRPr/>
            </a:pPr>
            <a:r>
              <a:rPr lang="en-US" dirty="0"/>
              <a:t>Why should You study this course?</a:t>
            </a:r>
          </a:p>
          <a:p>
            <a:pPr lvl="1" eaLnBrk="1" hangingPunct="1">
              <a:defRPr/>
            </a:pPr>
            <a:r>
              <a:rPr lang="en-US" b="0" dirty="0"/>
              <a:t>To become a better C Programmer</a:t>
            </a:r>
          </a:p>
          <a:p>
            <a:pPr lvl="1" eaLnBrk="1" hangingPunct="1">
              <a:defRPr/>
            </a:pPr>
            <a:r>
              <a:rPr lang="en-US" b="0" dirty="0"/>
              <a:t>To become a Linux Developer</a:t>
            </a:r>
          </a:p>
          <a:p>
            <a:pPr lvl="1" eaLnBrk="1" hangingPunct="1">
              <a:defRPr/>
            </a:pPr>
            <a:r>
              <a:rPr lang="en-US" b="0" dirty="0"/>
              <a:t>To become a System Level Programmer</a:t>
            </a:r>
          </a:p>
          <a:p>
            <a:pPr lvl="1" eaLnBrk="1" hangingPunct="1">
              <a:defRPr/>
            </a:pPr>
            <a:endParaRPr lang="en-US" b="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18A9-A2A1-C1E1-77B0-9D0FD9E18917}"/>
              </a:ext>
            </a:extLst>
          </p:cNvPr>
          <p:cNvSpPr>
            <a:spLocks noGrp="1"/>
          </p:cNvSpPr>
          <p:nvPr>
            <p:ph type="title"/>
          </p:nvPr>
        </p:nvSpPr>
        <p:spPr/>
        <p:txBody>
          <a:bodyPr/>
          <a:lstStyle/>
          <a:p>
            <a:r>
              <a:rPr lang="en-US" dirty="0"/>
              <a:t>What are system programs? Basic def !</a:t>
            </a:r>
            <a:endParaRPr lang="en-PK" dirty="0"/>
          </a:p>
        </p:txBody>
      </p:sp>
      <p:sp>
        <p:nvSpPr>
          <p:cNvPr id="3" name="Content Placeholder 2">
            <a:extLst>
              <a:ext uri="{FF2B5EF4-FFF2-40B4-BE49-F238E27FC236}">
                <a16:creationId xmlns:a16="http://schemas.microsoft.com/office/drawing/2014/main" id="{4374A820-AECB-0D00-B758-97EB22D96691}"/>
              </a:ext>
            </a:extLst>
          </p:cNvPr>
          <p:cNvSpPr>
            <a:spLocks noGrp="1"/>
          </p:cNvSpPr>
          <p:nvPr>
            <p:ph idx="1"/>
          </p:nvPr>
        </p:nvSpPr>
        <p:spPr/>
        <p:txBody>
          <a:bodyPr/>
          <a:lstStyle/>
          <a:p>
            <a:r>
              <a:rPr lang="en-US" altLang="en-US" dirty="0">
                <a:latin typeface="Arial" panose="020B0604020202020204" pitchFamily="34" charset="0"/>
              </a:rPr>
              <a:t>System software program work on its own while application software is dependent on it.</a:t>
            </a:r>
          </a:p>
          <a:p>
            <a:endParaRPr lang="en-US" altLang="en-US" dirty="0">
              <a:latin typeface="Arial" panose="020B0604020202020204" pitchFamily="34" charset="0"/>
            </a:endParaRPr>
          </a:p>
          <a:p>
            <a:r>
              <a:rPr lang="en-US" altLang="en-US" dirty="0">
                <a:latin typeface="Arial" panose="020B0604020202020204" pitchFamily="34" charset="0"/>
              </a:rPr>
              <a:t>System programs are used to program the operating system.</a:t>
            </a:r>
          </a:p>
          <a:p>
            <a:endParaRPr lang="en-US" altLang="en-US" dirty="0">
              <a:latin typeface="Arial" panose="020B0604020202020204" pitchFamily="34" charset="0"/>
            </a:endParaRPr>
          </a:p>
          <a:p>
            <a:r>
              <a:rPr lang="en-US" altLang="en-US" dirty="0">
                <a:latin typeface="Arial" panose="020B0604020202020204" pitchFamily="34" charset="0"/>
              </a:rPr>
              <a:t>System program are used for operating computer hardware while application software is used according to user application.</a:t>
            </a:r>
          </a:p>
          <a:p>
            <a:endParaRPr lang="en-PK" dirty="0"/>
          </a:p>
        </p:txBody>
      </p:sp>
      <p:sp>
        <p:nvSpPr>
          <p:cNvPr id="4" name="Date Placeholder 3">
            <a:extLst>
              <a:ext uri="{FF2B5EF4-FFF2-40B4-BE49-F238E27FC236}">
                <a16:creationId xmlns:a16="http://schemas.microsoft.com/office/drawing/2014/main" id="{64F1F856-0E38-7D16-78B0-19C91E71546D}"/>
              </a:ext>
            </a:extLst>
          </p:cNvPr>
          <p:cNvSpPr>
            <a:spLocks noGrp="1"/>
          </p:cNvSpPr>
          <p:nvPr>
            <p:ph type="dt" sz="half" idx="10"/>
          </p:nvPr>
        </p:nvSpPr>
        <p:spPr/>
        <p:txBody>
          <a:bodyPr/>
          <a:lstStyle/>
          <a:p>
            <a:pPr>
              <a:defRPr/>
            </a:pPr>
            <a:fld id="{BE288C86-58D7-4F33-B7A4-5D5165DC276B}" type="datetime1">
              <a:rPr lang="en-US" smtClean="0"/>
              <a:pPr>
                <a:defRPr/>
              </a:pPr>
              <a:t>1/29/2025</a:t>
            </a:fld>
            <a:endParaRPr lang="en-US"/>
          </a:p>
        </p:txBody>
      </p:sp>
      <p:sp>
        <p:nvSpPr>
          <p:cNvPr id="5" name="Slide Number Placeholder 4">
            <a:extLst>
              <a:ext uri="{FF2B5EF4-FFF2-40B4-BE49-F238E27FC236}">
                <a16:creationId xmlns:a16="http://schemas.microsoft.com/office/drawing/2014/main" id="{2A602654-1B5F-B342-5F9D-06DB5385A43C}"/>
              </a:ext>
            </a:extLst>
          </p:cNvPr>
          <p:cNvSpPr>
            <a:spLocks noGrp="1"/>
          </p:cNvSpPr>
          <p:nvPr>
            <p:ph type="sldNum" sz="quarter" idx="12"/>
          </p:nvPr>
        </p:nvSpPr>
        <p:spPr/>
        <p:txBody>
          <a:bodyPr/>
          <a:lstStyle/>
          <a:p>
            <a:pPr>
              <a:defRPr/>
            </a:pPr>
            <a:fld id="{96B29303-84A8-47C1-B47D-0B240C2D9B7B}" type="slidenum">
              <a:rPr lang="en-US" altLang="en-US" smtClean="0"/>
              <a:pPr>
                <a:defRPr/>
              </a:pPr>
              <a:t>13</a:t>
            </a:fld>
            <a:endParaRPr lang="en-US" altLang="en-US"/>
          </a:p>
        </p:txBody>
      </p:sp>
    </p:spTree>
    <p:extLst>
      <p:ext uri="{BB962C8B-B14F-4D97-AF65-F5344CB8AC3E}">
        <p14:creationId xmlns:p14="http://schemas.microsoft.com/office/powerpoint/2010/main" val="26858342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CEE59-65E4-7421-B10C-A4DFD5E30BB0}"/>
              </a:ext>
            </a:extLst>
          </p:cNvPr>
          <p:cNvSpPr>
            <a:spLocks noGrp="1"/>
          </p:cNvSpPr>
          <p:nvPr>
            <p:ph type="title"/>
          </p:nvPr>
        </p:nvSpPr>
        <p:spPr/>
        <p:txBody>
          <a:bodyPr/>
          <a:lstStyle/>
          <a:p>
            <a:pPr>
              <a:defRPr/>
            </a:pPr>
            <a:r>
              <a:rPr lang="en-US" dirty="0"/>
              <a:t>Briefly what’s system programming</a:t>
            </a:r>
          </a:p>
        </p:txBody>
      </p:sp>
      <p:sp>
        <p:nvSpPr>
          <p:cNvPr id="3" name="Content Placeholder 2">
            <a:extLst>
              <a:ext uri="{FF2B5EF4-FFF2-40B4-BE49-F238E27FC236}">
                <a16:creationId xmlns:a16="http://schemas.microsoft.com/office/drawing/2014/main" id="{D2AD02A9-712F-D91C-8661-BEFFFA33A720}"/>
              </a:ext>
            </a:extLst>
          </p:cNvPr>
          <p:cNvSpPr>
            <a:spLocks noGrp="1"/>
          </p:cNvSpPr>
          <p:nvPr>
            <p:ph idx="1"/>
          </p:nvPr>
        </p:nvSpPr>
        <p:spPr/>
        <p:txBody>
          <a:bodyPr/>
          <a:lstStyle/>
          <a:p>
            <a:pPr>
              <a:defRPr/>
            </a:pPr>
            <a:r>
              <a:rPr lang="en-US" dirty="0"/>
              <a:t>You write a program in C++ or any other programming language.</a:t>
            </a:r>
          </a:p>
          <a:p>
            <a:pPr>
              <a:defRPr/>
            </a:pPr>
            <a:endParaRPr lang="en-US" dirty="0"/>
          </a:p>
          <a:p>
            <a:pPr>
              <a:defRPr/>
            </a:pPr>
            <a:r>
              <a:rPr lang="en-US" dirty="0"/>
              <a:t>What’s the reason to write a program ?</a:t>
            </a:r>
          </a:p>
          <a:p>
            <a:pPr lvl="1">
              <a:defRPr/>
            </a:pPr>
            <a:r>
              <a:rPr lang="en-US" dirty="0"/>
              <a:t>To execute it on a computer and see its output, keeping in mind basic idea is to solve a problem or to automate a task.</a:t>
            </a:r>
            <a:endParaRPr lang="en-US" sz="2000" b="0" dirty="0"/>
          </a:p>
          <a:p>
            <a:pPr lvl="3">
              <a:defRPr/>
            </a:pPr>
            <a:r>
              <a:rPr lang="en-US" sz="2000" b="0" dirty="0"/>
              <a:t>Translator</a:t>
            </a:r>
          </a:p>
          <a:p>
            <a:pPr lvl="3">
              <a:defRPr/>
            </a:pPr>
            <a:r>
              <a:rPr lang="en-US" sz="2000" b="0" dirty="0"/>
              <a:t>Object code</a:t>
            </a:r>
          </a:p>
          <a:p>
            <a:pPr lvl="3">
              <a:defRPr/>
            </a:pPr>
            <a:r>
              <a:rPr lang="en-US" sz="2000" b="0" dirty="0"/>
              <a:t>Executable file</a:t>
            </a:r>
          </a:p>
          <a:p>
            <a:pPr lvl="3">
              <a:defRPr/>
            </a:pPr>
            <a:r>
              <a:rPr lang="en-US" sz="2000" b="0" dirty="0"/>
              <a:t>Loader</a:t>
            </a:r>
          </a:p>
          <a:p>
            <a:pPr marL="514350" lvl="1" indent="0">
              <a:buFontTx/>
              <a:buNone/>
              <a:defRPr/>
            </a:pPr>
            <a:r>
              <a:rPr lang="en-US" sz="2000" b="0" dirty="0"/>
              <a:t>Output on screen </a:t>
            </a:r>
          </a:p>
          <a:p>
            <a:pPr marL="514350" lvl="1" indent="0">
              <a:buFontTx/>
              <a:buNone/>
              <a:defRPr/>
            </a:pPr>
            <a:r>
              <a:rPr lang="en-US" sz="2000" b="0" dirty="0"/>
              <a:t>So, at each stage there is a system program that help execute your source code and show output on the screen.</a:t>
            </a:r>
          </a:p>
        </p:txBody>
      </p:sp>
      <p:sp>
        <p:nvSpPr>
          <p:cNvPr id="10244" name="Date Placeholder 3">
            <a:extLst>
              <a:ext uri="{FF2B5EF4-FFF2-40B4-BE49-F238E27FC236}">
                <a16:creationId xmlns:a16="http://schemas.microsoft.com/office/drawing/2014/main" id="{5AB6B22B-F7DC-B06F-6F51-E64A9CE77DCC}"/>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690003AE-6F80-4A09-8362-CC314E064E57}"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10245" name="Slide Number Placeholder 4">
            <a:extLst>
              <a:ext uri="{FF2B5EF4-FFF2-40B4-BE49-F238E27FC236}">
                <a16:creationId xmlns:a16="http://schemas.microsoft.com/office/drawing/2014/main" id="{4F425288-73D6-6609-4324-32604CDF75DD}"/>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BD91F208-67C6-4E3F-A96A-DEA5E3B74486}" type="slidenum">
              <a:rPr lang="en-US" altLang="en-US" sz="1400" b="0" smtClean="0">
                <a:latin typeface="Arial Black" panose="020B0A04020102020204" pitchFamily="34" charset="0"/>
              </a:rPr>
              <a:pPr>
                <a:spcBef>
                  <a:spcPct val="0"/>
                </a:spcBef>
                <a:buClrTx/>
                <a:buFontTx/>
                <a:buNone/>
              </a:pPr>
              <a:t>14</a:t>
            </a:fld>
            <a:endParaRPr lang="en-US" altLang="en-US" sz="1400" b="0">
              <a:latin typeface="Arial Black" panose="020B0A04020102020204" pitchFamily="34" charset="0"/>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047A2-AED0-CA6C-7459-BB690A9FC81D}"/>
              </a:ext>
            </a:extLst>
          </p:cNvPr>
          <p:cNvSpPr>
            <a:spLocks noGrp="1"/>
          </p:cNvSpPr>
          <p:nvPr>
            <p:ph type="title"/>
          </p:nvPr>
        </p:nvSpPr>
        <p:spPr>
          <a:xfrm>
            <a:off x="0" y="-76200"/>
            <a:ext cx="9144000" cy="685800"/>
          </a:xfrm>
        </p:spPr>
        <p:txBody>
          <a:bodyPr/>
          <a:lstStyle/>
          <a:p>
            <a:pPr>
              <a:defRPr/>
            </a:pPr>
            <a:r>
              <a:rPr lang="en-US" dirty="0"/>
              <a:t>System Programming Detailed Explanation</a:t>
            </a:r>
          </a:p>
        </p:txBody>
      </p:sp>
      <p:sp>
        <p:nvSpPr>
          <p:cNvPr id="3" name="Content Placeholder 2">
            <a:extLst>
              <a:ext uri="{FF2B5EF4-FFF2-40B4-BE49-F238E27FC236}">
                <a16:creationId xmlns:a16="http://schemas.microsoft.com/office/drawing/2014/main" id="{F6F90384-AC16-22E3-349C-4B6BA0FF56E1}"/>
              </a:ext>
            </a:extLst>
          </p:cNvPr>
          <p:cNvSpPr>
            <a:spLocks noGrp="1"/>
          </p:cNvSpPr>
          <p:nvPr>
            <p:ph idx="1"/>
          </p:nvPr>
        </p:nvSpPr>
        <p:spPr>
          <a:xfrm>
            <a:off x="0" y="381000"/>
            <a:ext cx="9144000" cy="6629400"/>
          </a:xfrm>
        </p:spPr>
        <p:txBody>
          <a:bodyPr/>
          <a:lstStyle/>
          <a:p>
            <a:pPr>
              <a:defRPr/>
            </a:pPr>
            <a:r>
              <a:rPr lang="en-US" sz="2300" dirty="0"/>
              <a:t>System programming can be defined as the act of building system software using system programming languages.</a:t>
            </a:r>
          </a:p>
          <a:p>
            <a:pPr>
              <a:defRPr/>
            </a:pPr>
            <a:endParaRPr lang="en-US" sz="2300" dirty="0"/>
          </a:p>
          <a:p>
            <a:pPr>
              <a:defRPr/>
            </a:pPr>
            <a:r>
              <a:rPr lang="en-US" sz="2300" dirty="0"/>
              <a:t>According to computer hierarchy one which comes at the last is hardware. Then its operating system, </a:t>
            </a:r>
            <a:r>
              <a:rPr lang="en-US" sz="2300" dirty="0">
                <a:highlight>
                  <a:srgbClr val="FFFF00"/>
                </a:highlight>
              </a:rPr>
              <a:t>system programs</a:t>
            </a:r>
            <a:r>
              <a:rPr lang="en-US" sz="2300" dirty="0"/>
              <a:t> and finally application programs.</a:t>
            </a:r>
          </a:p>
          <a:p>
            <a:pPr>
              <a:defRPr/>
            </a:pPr>
            <a:endParaRPr lang="en-US" sz="2300" dirty="0"/>
          </a:p>
          <a:p>
            <a:pPr>
              <a:defRPr/>
            </a:pPr>
            <a:r>
              <a:rPr lang="en-US" sz="2300" dirty="0"/>
              <a:t>Program development and execution can be conveniently performed using system programs. Some system programs serve simply as user interfaces to system calls, while others are more complex. These programs traditionally lie between the user interface and system calls.</a:t>
            </a:r>
          </a:p>
          <a:p>
            <a:pPr>
              <a:defRPr/>
            </a:pPr>
            <a:endParaRPr lang="en-US" sz="2300" dirty="0"/>
          </a:p>
          <a:p>
            <a:pPr>
              <a:defRPr/>
            </a:pPr>
            <a:r>
              <a:rPr lang="en-US" sz="2300" dirty="0"/>
              <a:t>In context of operating system program are nothing but a special software which give us facility to control computer hardware and resources.</a:t>
            </a:r>
          </a:p>
        </p:txBody>
      </p:sp>
      <p:sp>
        <p:nvSpPr>
          <p:cNvPr id="11268" name="Date Placeholder 3">
            <a:extLst>
              <a:ext uri="{FF2B5EF4-FFF2-40B4-BE49-F238E27FC236}">
                <a16:creationId xmlns:a16="http://schemas.microsoft.com/office/drawing/2014/main" id="{7044C9C9-8586-0A5A-F51B-DC92C2C99E58}"/>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02A8282E-EBEC-4496-8C57-67FB7DDF72AD}"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11269" name="Slide Number Placeholder 4">
            <a:extLst>
              <a:ext uri="{FF2B5EF4-FFF2-40B4-BE49-F238E27FC236}">
                <a16:creationId xmlns:a16="http://schemas.microsoft.com/office/drawing/2014/main" id="{0BA74C2A-B704-B669-8AC8-F761C6DEF053}"/>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E1175A45-58D9-4EE8-A69E-E6D8AE77521D}" type="slidenum">
              <a:rPr lang="en-US" altLang="en-US" sz="1400" b="0" smtClean="0">
                <a:latin typeface="Arial Black" panose="020B0A04020102020204" pitchFamily="34" charset="0"/>
              </a:rPr>
              <a:pPr>
                <a:spcBef>
                  <a:spcPct val="0"/>
                </a:spcBef>
                <a:buClrTx/>
                <a:buFontTx/>
                <a:buNone/>
              </a:pPr>
              <a:t>15</a:t>
            </a:fld>
            <a:endParaRPr lang="en-US" altLang="en-US" sz="1400" b="0">
              <a:latin typeface="Arial Black" panose="020B0A04020102020204" pitchFamily="34" charset="0"/>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8FA2-F140-FC3B-77BC-09D2BEBBB294}"/>
              </a:ext>
            </a:extLst>
          </p:cNvPr>
          <p:cNvSpPr>
            <a:spLocks noGrp="1"/>
          </p:cNvSpPr>
          <p:nvPr>
            <p:ph type="title"/>
          </p:nvPr>
        </p:nvSpPr>
        <p:spPr/>
        <p:txBody>
          <a:bodyPr/>
          <a:lstStyle/>
          <a:p>
            <a:pPr>
              <a:defRPr/>
            </a:pPr>
            <a:r>
              <a:rPr lang="en-US" dirty="0"/>
              <a:t>System Programming Detailed Explanation</a:t>
            </a:r>
            <a:br>
              <a:rPr lang="en-US" dirty="0"/>
            </a:br>
            <a:r>
              <a:rPr lang="en-US" dirty="0"/>
              <a:t>(Cont..)</a:t>
            </a:r>
          </a:p>
        </p:txBody>
      </p:sp>
      <p:sp>
        <p:nvSpPr>
          <p:cNvPr id="3" name="Content Placeholder 2">
            <a:extLst>
              <a:ext uri="{FF2B5EF4-FFF2-40B4-BE49-F238E27FC236}">
                <a16:creationId xmlns:a16="http://schemas.microsoft.com/office/drawing/2014/main" id="{793C341F-2C15-D2AB-A555-073FBD4CBB71}"/>
              </a:ext>
            </a:extLst>
          </p:cNvPr>
          <p:cNvSpPr>
            <a:spLocks noGrp="1"/>
          </p:cNvSpPr>
          <p:nvPr>
            <p:ph idx="1"/>
          </p:nvPr>
        </p:nvSpPr>
        <p:spPr/>
        <p:txBody>
          <a:bodyPr/>
          <a:lstStyle/>
          <a:p>
            <a:pPr>
              <a:defRPr/>
            </a:pPr>
            <a:r>
              <a:rPr lang="en-US" dirty="0"/>
              <a:t>These programs are closer with operating system so it executes the operation faster and helpful in programming essential operations which can’t be handle by application software.</a:t>
            </a:r>
          </a:p>
          <a:p>
            <a:pPr>
              <a:defRPr/>
            </a:pPr>
            <a:endParaRPr lang="en-US" dirty="0"/>
          </a:p>
          <a:p>
            <a:pPr marL="0" indent="0">
              <a:buFontTx/>
              <a:buNone/>
              <a:defRPr/>
            </a:pPr>
            <a:endParaRPr lang="en-US" dirty="0"/>
          </a:p>
        </p:txBody>
      </p:sp>
      <p:sp>
        <p:nvSpPr>
          <p:cNvPr id="12292" name="Date Placeholder 3">
            <a:extLst>
              <a:ext uri="{FF2B5EF4-FFF2-40B4-BE49-F238E27FC236}">
                <a16:creationId xmlns:a16="http://schemas.microsoft.com/office/drawing/2014/main" id="{C2D2BA9E-D2B4-3083-A1C5-42226BB8AB0C}"/>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3E0E7FD9-B280-4DA6-95A6-AE2B7A3F809D}"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12293" name="Slide Number Placeholder 4">
            <a:extLst>
              <a:ext uri="{FF2B5EF4-FFF2-40B4-BE49-F238E27FC236}">
                <a16:creationId xmlns:a16="http://schemas.microsoft.com/office/drawing/2014/main" id="{AB22A4CB-F884-279E-B459-1577BA7666E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3B821FD6-E4A7-4F8B-8019-C373303BBA3A}" type="slidenum">
              <a:rPr lang="en-US" altLang="en-US" sz="1400" b="0" smtClean="0">
                <a:latin typeface="Arial Black" panose="020B0A04020102020204" pitchFamily="34" charset="0"/>
              </a:rPr>
              <a:pPr>
                <a:spcBef>
                  <a:spcPct val="0"/>
                </a:spcBef>
                <a:buClrTx/>
                <a:buFontTx/>
                <a:buNone/>
              </a:pPr>
              <a:t>16</a:t>
            </a:fld>
            <a:endParaRPr lang="en-US" altLang="en-US" sz="1400" b="0">
              <a:latin typeface="Arial Black" panose="020B0A04020102020204" pitchFamily="34" charset="0"/>
            </a:endParaRPr>
          </a:p>
        </p:txBody>
      </p:sp>
      <p:pic>
        <p:nvPicPr>
          <p:cNvPr id="12294" name="Picture 6">
            <a:extLst>
              <a:ext uri="{FF2B5EF4-FFF2-40B4-BE49-F238E27FC236}">
                <a16:creationId xmlns:a16="http://schemas.microsoft.com/office/drawing/2014/main" id="{32E3CE92-0141-B835-B6DC-CFAA8B1D1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500" t="27779" r="48334" b="32222"/>
          <a:stretch>
            <a:fillRect/>
          </a:stretch>
        </p:blipFill>
        <p:spPr bwMode="auto">
          <a:xfrm>
            <a:off x="647700" y="2374900"/>
            <a:ext cx="7848600" cy="399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01DD1-225D-4FB6-D910-521960198FB7}"/>
              </a:ext>
            </a:extLst>
          </p:cNvPr>
          <p:cNvSpPr>
            <a:spLocks noGrp="1"/>
          </p:cNvSpPr>
          <p:nvPr>
            <p:ph type="title"/>
          </p:nvPr>
        </p:nvSpPr>
        <p:spPr/>
        <p:txBody>
          <a:bodyPr/>
          <a:lstStyle/>
          <a:p>
            <a:pPr>
              <a:defRPr/>
            </a:pPr>
            <a:r>
              <a:rPr lang="en-US" dirty="0"/>
              <a:t>Categories of System Programs</a:t>
            </a:r>
          </a:p>
        </p:txBody>
      </p:sp>
      <p:pic>
        <p:nvPicPr>
          <p:cNvPr id="13315" name="Content Placeholder 6">
            <a:extLst>
              <a:ext uri="{FF2B5EF4-FFF2-40B4-BE49-F238E27FC236}">
                <a16:creationId xmlns:a16="http://schemas.microsoft.com/office/drawing/2014/main" id="{1AEA2BAB-B9D5-03CA-D2F7-0B9A270102A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7500" t="23334" r="42500" b="32224"/>
          <a:stretch>
            <a:fillRect/>
          </a:stretch>
        </p:blipFill>
        <p:spPr>
          <a:xfrm>
            <a:off x="152400" y="1387475"/>
            <a:ext cx="8839200" cy="4419600"/>
          </a:xfrm>
        </p:spPr>
      </p:pic>
      <p:sp>
        <p:nvSpPr>
          <p:cNvPr id="13316" name="Date Placeholder 3">
            <a:extLst>
              <a:ext uri="{FF2B5EF4-FFF2-40B4-BE49-F238E27FC236}">
                <a16:creationId xmlns:a16="http://schemas.microsoft.com/office/drawing/2014/main" id="{C1BC60F5-A729-2DC0-7846-B884D88AB8C4}"/>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581CADEC-70B1-4879-BF5F-42CA6A0BB1AE}"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13317" name="Slide Number Placeholder 4">
            <a:extLst>
              <a:ext uri="{FF2B5EF4-FFF2-40B4-BE49-F238E27FC236}">
                <a16:creationId xmlns:a16="http://schemas.microsoft.com/office/drawing/2014/main" id="{6E3D6BB8-5381-5E0D-DBC5-192FCDD6254E}"/>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22E03082-549F-4D5E-962A-88FA238D0F17}" type="slidenum">
              <a:rPr lang="en-US" altLang="en-US" sz="1400" b="0" smtClean="0">
                <a:latin typeface="Arial Black" panose="020B0A04020102020204" pitchFamily="34" charset="0"/>
              </a:rPr>
              <a:pPr>
                <a:spcBef>
                  <a:spcPct val="0"/>
                </a:spcBef>
                <a:buClrTx/>
                <a:buFontTx/>
                <a:buNone/>
              </a:pPr>
              <a:t>17</a:t>
            </a:fld>
            <a:endParaRPr lang="en-US" altLang="en-US" sz="1400" b="0">
              <a:latin typeface="Arial Black" panose="020B0A04020102020204" pitchFamily="34" charset="0"/>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6E9B6-CAA3-BB9D-656A-E0880E480D41}"/>
              </a:ext>
            </a:extLst>
          </p:cNvPr>
          <p:cNvSpPr>
            <a:spLocks noGrp="1"/>
          </p:cNvSpPr>
          <p:nvPr>
            <p:ph type="title"/>
          </p:nvPr>
        </p:nvSpPr>
        <p:spPr/>
        <p:txBody>
          <a:bodyPr/>
          <a:lstStyle/>
          <a:p>
            <a:pPr>
              <a:defRPr/>
            </a:pPr>
            <a:r>
              <a:rPr lang="en-US" dirty="0"/>
              <a:t>Categories of System Programs</a:t>
            </a:r>
          </a:p>
        </p:txBody>
      </p:sp>
      <p:pic>
        <p:nvPicPr>
          <p:cNvPr id="14339" name="Content Placeholder 6">
            <a:extLst>
              <a:ext uri="{FF2B5EF4-FFF2-40B4-BE49-F238E27FC236}">
                <a16:creationId xmlns:a16="http://schemas.microsoft.com/office/drawing/2014/main" id="{36062014-F3AF-B9C0-C7A6-A3F4FF333F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7500" t="26295" r="47501" b="42593"/>
          <a:stretch>
            <a:fillRect/>
          </a:stretch>
        </p:blipFill>
        <p:spPr>
          <a:xfrm>
            <a:off x="381000" y="609600"/>
            <a:ext cx="8426450" cy="3277906"/>
          </a:xfrm>
        </p:spPr>
      </p:pic>
      <p:sp>
        <p:nvSpPr>
          <p:cNvPr id="14340" name="Date Placeholder 3">
            <a:extLst>
              <a:ext uri="{FF2B5EF4-FFF2-40B4-BE49-F238E27FC236}">
                <a16:creationId xmlns:a16="http://schemas.microsoft.com/office/drawing/2014/main" id="{151D7294-0873-484B-F597-497F3A1C7CC1}"/>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FFA008EE-5616-4ABF-AD3F-37AE846ED55D}"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14341" name="Slide Number Placeholder 4">
            <a:extLst>
              <a:ext uri="{FF2B5EF4-FFF2-40B4-BE49-F238E27FC236}">
                <a16:creationId xmlns:a16="http://schemas.microsoft.com/office/drawing/2014/main" id="{BA376A70-D67B-E406-0146-760C356FF550}"/>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6BD2F3B6-B6AA-4908-91AC-61D9157FDB1A}" type="slidenum">
              <a:rPr lang="en-US" altLang="en-US" sz="1400" b="0" smtClean="0">
                <a:latin typeface="Arial Black" panose="020B0A04020102020204" pitchFamily="34" charset="0"/>
              </a:rPr>
              <a:pPr>
                <a:spcBef>
                  <a:spcPct val="0"/>
                </a:spcBef>
                <a:buClrTx/>
                <a:buFontTx/>
                <a:buNone/>
              </a:pPr>
              <a:t>18</a:t>
            </a:fld>
            <a:endParaRPr lang="en-US" altLang="en-US" sz="1400" b="0">
              <a:latin typeface="Arial Black" panose="020B0A04020102020204" pitchFamily="34" charset="0"/>
            </a:endParaRPr>
          </a:p>
        </p:txBody>
      </p:sp>
      <p:pic>
        <p:nvPicPr>
          <p:cNvPr id="14342" name="Picture 8">
            <a:extLst>
              <a:ext uri="{FF2B5EF4-FFF2-40B4-BE49-F238E27FC236}">
                <a16:creationId xmlns:a16="http://schemas.microsoft.com/office/drawing/2014/main" id="{7A49CF33-9026-00FE-7E03-1C615B1EB4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500" t="26295" r="42500" b="44073"/>
          <a:stretch>
            <a:fillRect/>
          </a:stretch>
        </p:blipFill>
        <p:spPr bwMode="auto">
          <a:xfrm>
            <a:off x="381000" y="3805238"/>
            <a:ext cx="8481124" cy="282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3676C-1C3A-1347-EB93-3330CD4B97AA}"/>
              </a:ext>
            </a:extLst>
          </p:cNvPr>
          <p:cNvSpPr>
            <a:spLocks noGrp="1"/>
          </p:cNvSpPr>
          <p:nvPr>
            <p:ph type="title"/>
          </p:nvPr>
        </p:nvSpPr>
        <p:spPr/>
        <p:txBody>
          <a:bodyPr/>
          <a:lstStyle/>
          <a:p>
            <a:pPr>
              <a:defRPr/>
            </a:pPr>
            <a:r>
              <a:rPr lang="en-US" dirty="0"/>
              <a:t>Categories of System Programs</a:t>
            </a:r>
          </a:p>
        </p:txBody>
      </p:sp>
      <p:pic>
        <p:nvPicPr>
          <p:cNvPr id="15363" name="Content Placeholder 6">
            <a:extLst>
              <a:ext uri="{FF2B5EF4-FFF2-40B4-BE49-F238E27FC236}">
                <a16:creationId xmlns:a16="http://schemas.microsoft.com/office/drawing/2014/main" id="{A6519977-A49A-B5D2-68D9-08BB6BAE6F5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7500" t="27779" r="42500" b="38148"/>
          <a:stretch>
            <a:fillRect/>
          </a:stretch>
        </p:blipFill>
        <p:spPr>
          <a:xfrm>
            <a:off x="533400" y="762000"/>
            <a:ext cx="8153400" cy="2743200"/>
          </a:xfrm>
        </p:spPr>
      </p:pic>
      <p:sp>
        <p:nvSpPr>
          <p:cNvPr id="15364" name="Date Placeholder 3">
            <a:extLst>
              <a:ext uri="{FF2B5EF4-FFF2-40B4-BE49-F238E27FC236}">
                <a16:creationId xmlns:a16="http://schemas.microsoft.com/office/drawing/2014/main" id="{B6937238-0D09-41D8-7311-5312F2F8E9CD}"/>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FCA64598-F7BA-4EEE-9501-62B8C1F41B3F}"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15365" name="Slide Number Placeholder 4">
            <a:extLst>
              <a:ext uri="{FF2B5EF4-FFF2-40B4-BE49-F238E27FC236}">
                <a16:creationId xmlns:a16="http://schemas.microsoft.com/office/drawing/2014/main" id="{0BEA2942-75A9-A130-3E98-E3C34B36F00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9903FDDC-7CCC-4956-AA6C-FA82D5411587}" type="slidenum">
              <a:rPr lang="en-US" altLang="en-US" sz="1400" b="0" smtClean="0">
                <a:latin typeface="Arial Black" panose="020B0A04020102020204" pitchFamily="34" charset="0"/>
              </a:rPr>
              <a:pPr>
                <a:spcBef>
                  <a:spcPct val="0"/>
                </a:spcBef>
                <a:buClrTx/>
                <a:buFontTx/>
                <a:buNone/>
              </a:pPr>
              <a:t>19</a:t>
            </a:fld>
            <a:endParaRPr lang="en-US" altLang="en-US" sz="1400" b="0">
              <a:latin typeface="Arial Black" panose="020B0A04020102020204" pitchFamily="34" charset="0"/>
            </a:endParaRPr>
          </a:p>
        </p:txBody>
      </p:sp>
      <p:pic>
        <p:nvPicPr>
          <p:cNvPr id="15366" name="Picture 8">
            <a:extLst>
              <a:ext uri="{FF2B5EF4-FFF2-40B4-BE49-F238E27FC236}">
                <a16:creationId xmlns:a16="http://schemas.microsoft.com/office/drawing/2014/main" id="{C26C32F6-F899-74E2-6684-82ED16D21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500" t="26295" r="41667" b="35185"/>
          <a:stretch>
            <a:fillRect/>
          </a:stretch>
        </p:blipFill>
        <p:spPr bwMode="auto">
          <a:xfrm>
            <a:off x="515938" y="3581400"/>
            <a:ext cx="8170862"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Date Placeholder 4">
            <a:extLst>
              <a:ext uri="{FF2B5EF4-FFF2-40B4-BE49-F238E27FC236}">
                <a16:creationId xmlns:a16="http://schemas.microsoft.com/office/drawing/2014/main" id="{14578A6B-8F78-2A94-6EFE-BB9D61AF9482}"/>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94DAFAFF-A042-4ABF-AD31-4F3724D0B832}"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19459" name="Slide Number Placeholder 6">
            <a:extLst>
              <a:ext uri="{FF2B5EF4-FFF2-40B4-BE49-F238E27FC236}">
                <a16:creationId xmlns:a16="http://schemas.microsoft.com/office/drawing/2014/main" id="{AEADE7F9-2D5D-06A5-6229-22F3F089A66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C5572914-15F8-4259-818E-8E6AAF44529A}" type="slidenum">
              <a:rPr lang="en-US" altLang="en-US" sz="1400" b="0" smtClean="0">
                <a:latin typeface="Arial Black" panose="020B0A04020102020204" pitchFamily="34" charset="0"/>
              </a:rPr>
              <a:pPr>
                <a:spcBef>
                  <a:spcPct val="0"/>
                </a:spcBef>
                <a:buClrTx/>
                <a:buFontTx/>
                <a:buNone/>
              </a:pPr>
              <a:t>2</a:t>
            </a:fld>
            <a:endParaRPr lang="en-US" altLang="en-US" sz="1400" b="0">
              <a:latin typeface="Arial Black" panose="020B0A04020102020204" pitchFamily="34" charset="0"/>
            </a:endParaRPr>
          </a:p>
        </p:txBody>
      </p:sp>
      <p:sp>
        <p:nvSpPr>
          <p:cNvPr id="811010" name="Rectangle 2">
            <a:extLst>
              <a:ext uri="{FF2B5EF4-FFF2-40B4-BE49-F238E27FC236}">
                <a16:creationId xmlns:a16="http://schemas.microsoft.com/office/drawing/2014/main" id="{2666250A-C737-B0C2-9E89-FEAABEABC0E3}"/>
              </a:ext>
            </a:extLst>
          </p:cNvPr>
          <p:cNvSpPr>
            <a:spLocks noGrp="1" noChangeArrowheads="1"/>
          </p:cNvSpPr>
          <p:nvPr>
            <p:ph type="title"/>
          </p:nvPr>
        </p:nvSpPr>
        <p:spPr>
          <a:xfrm>
            <a:off x="457200" y="157162"/>
            <a:ext cx="8686800" cy="528638"/>
          </a:xfrm>
        </p:spPr>
        <p:txBody>
          <a:bodyPr/>
          <a:lstStyle/>
          <a:p>
            <a:pPr eaLnBrk="1" hangingPunct="1">
              <a:defRPr/>
            </a:pPr>
            <a:r>
              <a:rPr lang="en-US" sz="3600" dirty="0"/>
              <a:t>   Textbook                  Reference Book</a:t>
            </a:r>
          </a:p>
        </p:txBody>
      </p:sp>
      <p:pic>
        <p:nvPicPr>
          <p:cNvPr id="19461" name="Picture 2">
            <a:extLst>
              <a:ext uri="{FF2B5EF4-FFF2-40B4-BE49-F238E27FC236}">
                <a16:creationId xmlns:a16="http://schemas.microsoft.com/office/drawing/2014/main" id="{43772171-C8F8-CE74-E896-9883FD955A1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936" y="838200"/>
            <a:ext cx="4322763" cy="5410200"/>
          </a:xfrm>
          <a:prstGeom prst="rect">
            <a:avLst/>
          </a:prstGeom>
          <a:noFill/>
          <a:ln w="38100">
            <a:solidFill>
              <a:srgbClr val="0000CC"/>
            </a:solidFill>
            <a:miter lim="800000"/>
            <a:headEnd/>
            <a:tailEnd/>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0A1D791-8521-0195-415B-63E1A5E31DD4}"/>
              </a:ext>
            </a:extLst>
          </p:cNvPr>
          <p:cNvPicPr>
            <a:picLocks noChangeAspect="1"/>
          </p:cNvPicPr>
          <p:nvPr/>
        </p:nvPicPr>
        <p:blipFill>
          <a:blip r:embed="rId4"/>
          <a:stretch>
            <a:fillRect/>
          </a:stretch>
        </p:blipFill>
        <p:spPr>
          <a:xfrm>
            <a:off x="4587240" y="914400"/>
            <a:ext cx="4322763" cy="5652830"/>
          </a:xfrm>
          <a:prstGeom prst="rect">
            <a:avLst/>
          </a:prstGeom>
        </p:spPr>
      </p:pic>
    </p:spTree>
    <p:extLst>
      <p:ext uri="{BB962C8B-B14F-4D97-AF65-F5344CB8AC3E}">
        <p14:creationId xmlns:p14="http://schemas.microsoft.com/office/powerpoint/2010/main" val="37166856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withEffect">
                                  <p:stCondLst>
                                    <p:cond delay="0"/>
                                  </p:stCondLst>
                                  <p:childTnLst>
                                    <p:set>
                                      <p:cBhvr>
                                        <p:cTn id="6" dur="1" fill="hold">
                                          <p:stCondLst>
                                            <p:cond delay="0"/>
                                          </p:stCondLst>
                                        </p:cTn>
                                        <p:tgtEl>
                                          <p:spTgt spid="811010"/>
                                        </p:tgtEl>
                                        <p:attrNameLst>
                                          <p:attrName>style.visibility</p:attrName>
                                        </p:attrNameLst>
                                      </p:cBhvr>
                                      <p:to>
                                        <p:strVal val="visible"/>
                                      </p:to>
                                    </p:set>
                                    <p:anim calcmode="lin" valueType="num">
                                      <p:cBhvr>
                                        <p:cTn id="7" dur="1000" fill="hold"/>
                                        <p:tgtEl>
                                          <p:spTgt spid="811010"/>
                                        </p:tgtEl>
                                        <p:attrNameLst>
                                          <p:attrName>ppt_x</p:attrName>
                                        </p:attrNameLst>
                                      </p:cBhvr>
                                      <p:tavLst>
                                        <p:tav tm="0">
                                          <p:val>
                                            <p:strVal val="#ppt_x-.2"/>
                                          </p:val>
                                        </p:tav>
                                        <p:tav tm="100000">
                                          <p:val>
                                            <p:strVal val="#ppt_x"/>
                                          </p:val>
                                        </p:tav>
                                      </p:tavLst>
                                    </p:anim>
                                    <p:anim calcmode="lin" valueType="num">
                                      <p:cBhvr>
                                        <p:cTn id="8" dur="1000" fill="hold"/>
                                        <p:tgtEl>
                                          <p:spTgt spid="8110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811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10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E8DB2-73BB-CD93-B036-55C362BC5E43}"/>
              </a:ext>
            </a:extLst>
          </p:cNvPr>
          <p:cNvSpPr>
            <a:spLocks noGrp="1"/>
          </p:cNvSpPr>
          <p:nvPr>
            <p:ph type="title"/>
          </p:nvPr>
        </p:nvSpPr>
        <p:spPr/>
        <p:txBody>
          <a:bodyPr/>
          <a:lstStyle/>
          <a:p>
            <a:pPr>
              <a:defRPr/>
            </a:pPr>
            <a:r>
              <a:rPr lang="en-US" dirty="0"/>
              <a:t>Categories of System Programs</a:t>
            </a:r>
          </a:p>
        </p:txBody>
      </p:sp>
      <p:pic>
        <p:nvPicPr>
          <p:cNvPr id="16387" name="Content Placeholder 6">
            <a:extLst>
              <a:ext uri="{FF2B5EF4-FFF2-40B4-BE49-F238E27FC236}">
                <a16:creationId xmlns:a16="http://schemas.microsoft.com/office/drawing/2014/main" id="{33D1F4FE-27E3-BF0C-D959-C430CE55C1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7500" t="26295" r="41667" b="41112"/>
          <a:stretch>
            <a:fillRect/>
          </a:stretch>
        </p:blipFill>
        <p:spPr>
          <a:xfrm>
            <a:off x="304800" y="723900"/>
            <a:ext cx="8332788" cy="3005538"/>
          </a:xfrm>
        </p:spPr>
      </p:pic>
      <p:sp>
        <p:nvSpPr>
          <p:cNvPr id="16388" name="Date Placeholder 3">
            <a:extLst>
              <a:ext uri="{FF2B5EF4-FFF2-40B4-BE49-F238E27FC236}">
                <a16:creationId xmlns:a16="http://schemas.microsoft.com/office/drawing/2014/main" id="{89818F76-4A53-8834-02E8-74ECFC3E2CE9}"/>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7A009C2A-7B7F-4A64-BE63-54D0E6208BF4}"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16389" name="Slide Number Placeholder 4">
            <a:extLst>
              <a:ext uri="{FF2B5EF4-FFF2-40B4-BE49-F238E27FC236}">
                <a16:creationId xmlns:a16="http://schemas.microsoft.com/office/drawing/2014/main" id="{B7F4F415-E524-2693-CC4F-35B313D4BD0C}"/>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04CA50AE-C44F-453E-8BF7-BEA059AA7CE2}" type="slidenum">
              <a:rPr lang="en-US" altLang="en-US" sz="1400" b="0" smtClean="0">
                <a:latin typeface="Arial Black" panose="020B0A04020102020204" pitchFamily="34" charset="0"/>
              </a:rPr>
              <a:pPr>
                <a:spcBef>
                  <a:spcPct val="0"/>
                </a:spcBef>
                <a:buClrTx/>
                <a:buFontTx/>
                <a:buNone/>
              </a:pPr>
              <a:t>20</a:t>
            </a:fld>
            <a:endParaRPr lang="en-US" altLang="en-US" sz="1400" b="0">
              <a:latin typeface="Arial Black" panose="020B0A04020102020204" pitchFamily="34" charset="0"/>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B2873-59B6-9D30-BDE2-14339148B1C6}"/>
              </a:ext>
            </a:extLst>
          </p:cNvPr>
          <p:cNvSpPr>
            <a:spLocks noGrp="1"/>
          </p:cNvSpPr>
          <p:nvPr>
            <p:ph type="title"/>
          </p:nvPr>
        </p:nvSpPr>
        <p:spPr/>
        <p:txBody>
          <a:bodyPr/>
          <a:lstStyle/>
          <a:p>
            <a:pPr>
              <a:defRPr/>
            </a:pPr>
            <a:r>
              <a:rPr lang="en-US" dirty="0"/>
              <a:t> Other programs that comes with OS</a:t>
            </a:r>
          </a:p>
        </p:txBody>
      </p:sp>
      <p:pic>
        <p:nvPicPr>
          <p:cNvPr id="17411" name="Content Placeholder 6">
            <a:extLst>
              <a:ext uri="{FF2B5EF4-FFF2-40B4-BE49-F238E27FC236}">
                <a16:creationId xmlns:a16="http://schemas.microsoft.com/office/drawing/2014/main" id="{C6EC20C6-D5C4-E667-9A51-D3E3BD26783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8333" t="23334" r="44167" b="64815"/>
          <a:stretch>
            <a:fillRect/>
          </a:stretch>
        </p:blipFill>
        <p:spPr>
          <a:xfrm>
            <a:off x="762000" y="850900"/>
            <a:ext cx="7921625" cy="1112838"/>
          </a:xfrm>
        </p:spPr>
      </p:pic>
      <p:sp>
        <p:nvSpPr>
          <p:cNvPr id="17412" name="Date Placeholder 3">
            <a:extLst>
              <a:ext uri="{FF2B5EF4-FFF2-40B4-BE49-F238E27FC236}">
                <a16:creationId xmlns:a16="http://schemas.microsoft.com/office/drawing/2014/main" id="{09FF9854-1625-A677-8828-A10AEE2CED54}"/>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0C9B4D77-82F4-4C13-B9AB-0A0A93CD5C6B}"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17413" name="Slide Number Placeholder 4">
            <a:extLst>
              <a:ext uri="{FF2B5EF4-FFF2-40B4-BE49-F238E27FC236}">
                <a16:creationId xmlns:a16="http://schemas.microsoft.com/office/drawing/2014/main" id="{4010358C-8797-0C82-5FAA-07F82DA4EA2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74579F3D-1A4E-47FF-B5E4-92AF89F88AEF}" type="slidenum">
              <a:rPr lang="en-US" altLang="en-US" sz="1400" b="0" smtClean="0">
                <a:latin typeface="Arial Black" panose="020B0A04020102020204" pitchFamily="34" charset="0"/>
              </a:rPr>
              <a:pPr>
                <a:spcBef>
                  <a:spcPct val="0"/>
                </a:spcBef>
                <a:buClrTx/>
                <a:buFontTx/>
                <a:buNone/>
              </a:pPr>
              <a:t>21</a:t>
            </a:fld>
            <a:endParaRPr lang="en-US" altLang="en-US" sz="1400" b="0">
              <a:latin typeface="Arial Black" panose="020B0A04020102020204" pitchFamily="34" charset="0"/>
            </a:endParaRPr>
          </a:p>
        </p:txBody>
      </p:sp>
      <p:pic>
        <p:nvPicPr>
          <p:cNvPr id="17414" name="Picture 8">
            <a:extLst>
              <a:ext uri="{FF2B5EF4-FFF2-40B4-BE49-F238E27FC236}">
                <a16:creationId xmlns:a16="http://schemas.microsoft.com/office/drawing/2014/main" id="{5BE93EDC-163C-6763-FC07-BFBDE83D7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167" t="23167" r="50833" b="26295"/>
          <a:stretch>
            <a:fillRect/>
          </a:stretch>
        </p:blipFill>
        <p:spPr bwMode="auto">
          <a:xfrm>
            <a:off x="1600200" y="1951038"/>
            <a:ext cx="6477000" cy="460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39964-BB1E-888D-6BD3-C4A08A334AC2}"/>
              </a:ext>
            </a:extLst>
          </p:cNvPr>
          <p:cNvSpPr>
            <a:spLocks noGrp="1"/>
          </p:cNvSpPr>
          <p:nvPr>
            <p:ph type="title"/>
          </p:nvPr>
        </p:nvSpPr>
        <p:spPr/>
        <p:txBody>
          <a:bodyPr/>
          <a:lstStyle/>
          <a:p>
            <a:pPr>
              <a:defRPr/>
            </a:pPr>
            <a:r>
              <a:rPr lang="en-US" dirty="0"/>
              <a:t>Recap of System Programs categories</a:t>
            </a:r>
          </a:p>
        </p:txBody>
      </p:sp>
      <p:pic>
        <p:nvPicPr>
          <p:cNvPr id="18435" name="Content Placeholder 6">
            <a:extLst>
              <a:ext uri="{FF2B5EF4-FFF2-40B4-BE49-F238E27FC236}">
                <a16:creationId xmlns:a16="http://schemas.microsoft.com/office/drawing/2014/main" id="{D359D757-C83C-CA87-EBE3-2CA382202A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2500" t="24814" r="35834" b="20370"/>
          <a:stretch>
            <a:fillRect/>
          </a:stretch>
        </p:blipFill>
        <p:spPr>
          <a:xfrm>
            <a:off x="2354263" y="1222375"/>
            <a:ext cx="4876800" cy="4748213"/>
          </a:xfrm>
        </p:spPr>
      </p:pic>
      <p:sp>
        <p:nvSpPr>
          <p:cNvPr id="18436" name="Date Placeholder 3">
            <a:extLst>
              <a:ext uri="{FF2B5EF4-FFF2-40B4-BE49-F238E27FC236}">
                <a16:creationId xmlns:a16="http://schemas.microsoft.com/office/drawing/2014/main" id="{CD791602-5F04-BF3A-7DAB-3CB16476C0AE}"/>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571F9042-31B7-469F-9112-B83C560DB956}"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18437" name="Slide Number Placeholder 4">
            <a:extLst>
              <a:ext uri="{FF2B5EF4-FFF2-40B4-BE49-F238E27FC236}">
                <a16:creationId xmlns:a16="http://schemas.microsoft.com/office/drawing/2014/main" id="{0F4ED2D2-506E-1A5C-5765-4FD907BAD160}"/>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A5360BF0-E167-4476-B9C2-05A4D5F2C07B}" type="slidenum">
              <a:rPr lang="en-US" altLang="en-US" sz="1400" b="0" smtClean="0">
                <a:latin typeface="Arial Black" panose="020B0A04020102020204" pitchFamily="34" charset="0"/>
              </a:rPr>
              <a:pPr>
                <a:spcBef>
                  <a:spcPct val="0"/>
                </a:spcBef>
                <a:buClrTx/>
                <a:buFontTx/>
                <a:buNone/>
              </a:pPr>
              <a:t>22</a:t>
            </a:fld>
            <a:endParaRPr lang="en-US" altLang="en-US" sz="1400" b="0">
              <a:latin typeface="Arial Black" panose="020B0A04020102020204" pitchFamily="34" charset="0"/>
            </a:endParaRPr>
          </a:p>
        </p:txBody>
      </p:sp>
      <p:sp>
        <p:nvSpPr>
          <p:cNvPr id="18438" name="TextBox 7">
            <a:extLst>
              <a:ext uri="{FF2B5EF4-FFF2-40B4-BE49-F238E27FC236}">
                <a16:creationId xmlns:a16="http://schemas.microsoft.com/office/drawing/2014/main" id="{418EB277-4351-09DA-A5E3-7E7BC3F4E554}"/>
              </a:ext>
            </a:extLst>
          </p:cNvPr>
          <p:cNvSpPr txBox="1">
            <a:spLocks noChangeArrowheads="1"/>
          </p:cNvSpPr>
          <p:nvPr/>
        </p:nvSpPr>
        <p:spPr bwMode="auto">
          <a:xfrm>
            <a:off x="2057400" y="6135688"/>
            <a:ext cx="5346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r>
              <a:rPr lang="en-US" altLang="en-US" sz="1800" b="0">
                <a:latin typeface="Arial Black" panose="020B0A04020102020204" pitchFamily="34" charset="0"/>
              </a:rPr>
              <a:t>Important one : Device Driver  (Read out)</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Date Placeholder 5">
            <a:extLst>
              <a:ext uri="{FF2B5EF4-FFF2-40B4-BE49-F238E27FC236}">
                <a16:creationId xmlns:a16="http://schemas.microsoft.com/office/drawing/2014/main" id="{C39A9EBB-09AB-7881-1B6F-E63AD6A5B922}"/>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98AE9EE9-83C8-4C34-8F94-A65A44153095}"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27651" name="Slide Number Placeholder 7">
            <a:extLst>
              <a:ext uri="{FF2B5EF4-FFF2-40B4-BE49-F238E27FC236}">
                <a16:creationId xmlns:a16="http://schemas.microsoft.com/office/drawing/2014/main" id="{6C0FCB10-A51E-AB35-D5C3-CFBABD032F9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72D5DC9F-0E1A-4745-B9F1-52C06CFD01ED}" type="slidenum">
              <a:rPr lang="en-US" altLang="en-US" sz="1400" b="0" smtClean="0">
                <a:latin typeface="Arial Black" panose="020B0A04020102020204" pitchFamily="34" charset="0"/>
              </a:rPr>
              <a:pPr>
                <a:spcBef>
                  <a:spcPct val="0"/>
                </a:spcBef>
                <a:buClrTx/>
                <a:buFontTx/>
                <a:buNone/>
              </a:pPr>
              <a:t>23</a:t>
            </a:fld>
            <a:endParaRPr lang="en-US" altLang="en-US" sz="1400" b="0">
              <a:latin typeface="Arial Black" panose="020B0A04020102020204" pitchFamily="34" charset="0"/>
            </a:endParaRPr>
          </a:p>
        </p:txBody>
      </p:sp>
      <p:pic>
        <p:nvPicPr>
          <p:cNvPr id="802824" name="Picture 8" descr="Solaris">
            <a:extLst>
              <a:ext uri="{FF2B5EF4-FFF2-40B4-BE49-F238E27FC236}">
                <a16:creationId xmlns:a16="http://schemas.microsoft.com/office/drawing/2014/main" id="{C414C14B-07A5-8E5B-AE9F-8EDE4E8CC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5029200"/>
            <a:ext cx="2413000"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2818" name="Rectangle 2">
            <a:extLst>
              <a:ext uri="{FF2B5EF4-FFF2-40B4-BE49-F238E27FC236}">
                <a16:creationId xmlns:a16="http://schemas.microsoft.com/office/drawing/2014/main" id="{B5FD7E2D-DD92-9BDC-0F1A-F959BBB377CE}"/>
              </a:ext>
            </a:extLst>
          </p:cNvPr>
          <p:cNvSpPr>
            <a:spLocks noGrp="1" noChangeArrowheads="1"/>
          </p:cNvSpPr>
          <p:nvPr>
            <p:ph type="title"/>
          </p:nvPr>
        </p:nvSpPr>
        <p:spPr/>
        <p:txBody>
          <a:bodyPr/>
          <a:lstStyle/>
          <a:p>
            <a:pPr eaLnBrk="1" hangingPunct="1">
              <a:defRPr/>
            </a:pPr>
            <a:r>
              <a:rPr lang="en-US">
                <a:latin typeface="Bookman Old Style" pitchFamily="18" charset="0"/>
              </a:rPr>
              <a:t>Operating Systems</a:t>
            </a:r>
          </a:p>
        </p:txBody>
      </p:sp>
      <p:pic>
        <p:nvPicPr>
          <p:cNvPr id="802820" name="Picture 4" descr="DOS">
            <a:extLst>
              <a:ext uri="{FF2B5EF4-FFF2-40B4-BE49-F238E27FC236}">
                <a16:creationId xmlns:a16="http://schemas.microsoft.com/office/drawing/2014/main" id="{18AD6627-7433-82C1-03EF-A5080256A2C7}"/>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533400" y="5059363"/>
            <a:ext cx="1298575" cy="12652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02822" name="Picture 6" descr="Windows">
            <a:extLst>
              <a:ext uri="{FF2B5EF4-FFF2-40B4-BE49-F238E27FC236}">
                <a16:creationId xmlns:a16="http://schemas.microsoft.com/office/drawing/2014/main" id="{7556B423-5608-E0D6-CF3C-69F212D1F9CF}"/>
              </a:ext>
            </a:extLst>
          </p:cNvPr>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2006600" y="5029200"/>
            <a:ext cx="1270000" cy="12652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802825" name="Object 9">
            <a:extLst>
              <a:ext uri="{FF2B5EF4-FFF2-40B4-BE49-F238E27FC236}">
                <a16:creationId xmlns:a16="http://schemas.microsoft.com/office/drawing/2014/main" id="{D31ABC4E-A00D-D0C8-E746-890B83251809}"/>
              </a:ext>
            </a:extLst>
          </p:cNvPr>
          <p:cNvGraphicFramePr>
            <a:graphicFrameLocks noChangeAspect="1"/>
          </p:cNvGraphicFramePr>
          <p:nvPr/>
        </p:nvGraphicFramePr>
        <p:xfrm>
          <a:off x="7534275" y="5059363"/>
          <a:ext cx="1152525" cy="1265237"/>
        </p:xfrm>
        <a:graphic>
          <a:graphicData uri="http://schemas.openxmlformats.org/presentationml/2006/ole">
            <mc:AlternateContent xmlns:mc="http://schemas.openxmlformats.org/markup-compatibility/2006">
              <mc:Choice xmlns:v="urn:schemas-microsoft-com:vml" Requires="v">
                <p:oleObj name="Bitmap Image" r:id="rId5" imgW="771429" imgH="847843" progId="Paint.Picture">
                  <p:embed/>
                </p:oleObj>
              </mc:Choice>
              <mc:Fallback>
                <p:oleObj name="Bitmap Image" r:id="rId5" imgW="771429" imgH="847843" progId="Paint.Picture">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4275" y="5059363"/>
                        <a:ext cx="1152525" cy="12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02826" name="Picture 10" descr="linux">
            <a:extLst>
              <a:ext uri="{FF2B5EF4-FFF2-40B4-BE49-F238E27FC236}">
                <a16:creationId xmlns:a16="http://schemas.microsoft.com/office/drawing/2014/main" id="{56C1B973-3AC9-E6AA-FE94-28008D04DC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5054600"/>
            <a:ext cx="12700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2827" name="Picture 11" descr="SymbianOS_licensees_470">
            <a:extLst>
              <a:ext uri="{FF2B5EF4-FFF2-40B4-BE49-F238E27FC236}">
                <a16:creationId xmlns:a16="http://schemas.microsoft.com/office/drawing/2014/main" id="{BAD768D6-13CC-865A-94F1-F9E4DD00F5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4800" y="1609725"/>
            <a:ext cx="447675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2819" name="Rectangle 3">
            <a:extLst>
              <a:ext uri="{FF2B5EF4-FFF2-40B4-BE49-F238E27FC236}">
                <a16:creationId xmlns:a16="http://schemas.microsoft.com/office/drawing/2014/main" id="{7B52FE05-D5A5-A823-1EC6-4BD743D8DA96}"/>
              </a:ext>
            </a:extLst>
          </p:cNvPr>
          <p:cNvSpPr>
            <a:spLocks noGrp="1" noChangeArrowheads="1"/>
          </p:cNvSpPr>
          <p:nvPr>
            <p:ph type="body" sz="half" idx="1"/>
          </p:nvPr>
        </p:nvSpPr>
        <p:spPr>
          <a:xfrm>
            <a:off x="457200" y="762000"/>
            <a:ext cx="6781800" cy="6096000"/>
          </a:xfrm>
        </p:spPr>
        <p:txBody>
          <a:bodyPr/>
          <a:lstStyle/>
          <a:p>
            <a:pPr eaLnBrk="1" hangingPunct="1">
              <a:buFontTx/>
              <a:buNone/>
              <a:defRPr/>
            </a:pPr>
            <a:r>
              <a:rPr lang="en-US" sz="2000" dirty="0"/>
              <a:t>Operating Systems we know</a:t>
            </a:r>
          </a:p>
          <a:p>
            <a:pPr eaLnBrk="1" hangingPunct="1">
              <a:defRPr/>
            </a:pPr>
            <a:r>
              <a:rPr lang="en-US" sz="2000" dirty="0"/>
              <a:t>DOS</a:t>
            </a:r>
          </a:p>
          <a:p>
            <a:pPr eaLnBrk="1" hangingPunct="1">
              <a:defRPr/>
            </a:pPr>
            <a:r>
              <a:rPr lang="en-US" sz="2000" dirty="0"/>
              <a:t>Microsoft Windows,</a:t>
            </a:r>
          </a:p>
          <a:p>
            <a:pPr eaLnBrk="1" hangingPunct="1">
              <a:defRPr/>
            </a:pPr>
            <a:r>
              <a:rPr lang="en-US" sz="2000" dirty="0"/>
              <a:t>Linux,</a:t>
            </a:r>
          </a:p>
          <a:p>
            <a:pPr eaLnBrk="1" hangingPunct="1">
              <a:defRPr/>
            </a:pPr>
            <a:r>
              <a:rPr lang="en-US" sz="2000" dirty="0"/>
              <a:t>Solaris,</a:t>
            </a:r>
          </a:p>
          <a:p>
            <a:pPr eaLnBrk="1" hangingPunct="1">
              <a:defRPr/>
            </a:pPr>
            <a:r>
              <a:rPr lang="en-US" sz="2000" dirty="0"/>
              <a:t>Mac OS x</a:t>
            </a:r>
          </a:p>
          <a:p>
            <a:pPr eaLnBrk="1" hangingPunct="1">
              <a:defRPr/>
            </a:pPr>
            <a:r>
              <a:rPr lang="en-US" sz="2000" dirty="0"/>
              <a:t>Symbian OS</a:t>
            </a:r>
          </a:p>
          <a:p>
            <a:pPr eaLnBrk="1" hangingPunct="1">
              <a:defRPr/>
            </a:pPr>
            <a:r>
              <a:rPr lang="en-US" sz="2000" dirty="0"/>
              <a:t>Android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withEffect">
                                  <p:stCondLst>
                                    <p:cond delay="0"/>
                                  </p:stCondLst>
                                  <p:childTnLst>
                                    <p:set>
                                      <p:cBhvr>
                                        <p:cTn id="6" dur="1" fill="hold">
                                          <p:stCondLst>
                                            <p:cond delay="0"/>
                                          </p:stCondLst>
                                        </p:cTn>
                                        <p:tgtEl>
                                          <p:spTgt spid="802818"/>
                                        </p:tgtEl>
                                        <p:attrNameLst>
                                          <p:attrName>style.visibility</p:attrName>
                                        </p:attrNameLst>
                                      </p:cBhvr>
                                      <p:to>
                                        <p:strVal val="visible"/>
                                      </p:to>
                                    </p:set>
                                    <p:anim calcmode="lin" valueType="num">
                                      <p:cBhvr>
                                        <p:cTn id="7" dur="1000" fill="hold"/>
                                        <p:tgtEl>
                                          <p:spTgt spid="802818"/>
                                        </p:tgtEl>
                                        <p:attrNameLst>
                                          <p:attrName>ppt_x</p:attrName>
                                        </p:attrNameLst>
                                      </p:cBhvr>
                                      <p:tavLst>
                                        <p:tav tm="0">
                                          <p:val>
                                            <p:strVal val="#ppt_x-.2"/>
                                          </p:val>
                                        </p:tav>
                                        <p:tav tm="100000">
                                          <p:val>
                                            <p:strVal val="#ppt_x"/>
                                          </p:val>
                                        </p:tav>
                                      </p:tavLst>
                                    </p:anim>
                                    <p:anim calcmode="lin" valueType="num">
                                      <p:cBhvr>
                                        <p:cTn id="8" dur="1000" fill="hold"/>
                                        <p:tgtEl>
                                          <p:spTgt spid="802818"/>
                                        </p:tgtEl>
                                        <p:attrNameLst>
                                          <p:attrName>ppt_y</p:attrName>
                                        </p:attrNameLst>
                                      </p:cBhvr>
                                      <p:tavLst>
                                        <p:tav tm="0">
                                          <p:val>
                                            <p:strVal val="#ppt_y"/>
                                          </p:val>
                                        </p:tav>
                                        <p:tav tm="100000">
                                          <p:val>
                                            <p:strVal val="#ppt_y"/>
                                          </p:val>
                                        </p:tav>
                                      </p:tavLst>
                                    </p:anim>
                                    <p:animEffect transition="in" filter="wipe(right)" prLst="gradientSize: 0.1">
                                      <p:cBhvr>
                                        <p:cTn id="9" dur="1000"/>
                                        <p:tgtEl>
                                          <p:spTgt spid="80281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802819">
                                            <p:txEl>
                                              <p:pRg st="0" end="0"/>
                                            </p:txEl>
                                          </p:spTgt>
                                        </p:tgtEl>
                                        <p:attrNameLst>
                                          <p:attrName>style.visibility</p:attrName>
                                        </p:attrNameLst>
                                      </p:cBhvr>
                                      <p:to>
                                        <p:strVal val="visible"/>
                                      </p:to>
                                    </p:set>
                                    <p:animEffect transition="in" filter="dissolve">
                                      <p:cBhvr>
                                        <p:cTn id="14" dur="500"/>
                                        <p:tgtEl>
                                          <p:spTgt spid="802819">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44" presetClass="entr" presetSubtype="0" fill="hold" nodeType="clickEffect">
                                  <p:stCondLst>
                                    <p:cond delay="0"/>
                                  </p:stCondLst>
                                  <p:childTnLst>
                                    <p:set>
                                      <p:cBhvr>
                                        <p:cTn id="18" dur="1" fill="hold">
                                          <p:stCondLst>
                                            <p:cond delay="0"/>
                                          </p:stCondLst>
                                        </p:cTn>
                                        <p:tgtEl>
                                          <p:spTgt spid="802820">
                                            <p:bg/>
                                          </p:spTgt>
                                        </p:tgtEl>
                                        <p:attrNameLst>
                                          <p:attrName>style.visibility</p:attrName>
                                        </p:attrNameLst>
                                      </p:cBhvr>
                                      <p:to>
                                        <p:strVal val="visible"/>
                                      </p:to>
                                    </p:set>
                                    <p:animEffect transition="in" filter="fade">
                                      <p:cBhvr>
                                        <p:cTn id="19" dur="500"/>
                                        <p:tgtEl>
                                          <p:spTgt spid="802820">
                                            <p:bg/>
                                          </p:spTgt>
                                        </p:tgtEl>
                                      </p:cBhvr>
                                    </p:animEffect>
                                    <p:anim calcmode="lin" valueType="num">
                                      <p:cBhvr>
                                        <p:cTn id="20" dur="500" fill="hold"/>
                                        <p:tgtEl>
                                          <p:spTgt spid="802820">
                                            <p:bg/>
                                          </p:spTgt>
                                        </p:tgtEl>
                                        <p:attrNameLst>
                                          <p:attrName>ppt_x</p:attrName>
                                        </p:attrNameLst>
                                      </p:cBhvr>
                                      <p:tavLst>
                                        <p:tav tm="0">
                                          <p:val>
                                            <p:strVal val="#ppt_x"/>
                                          </p:val>
                                        </p:tav>
                                        <p:tav tm="100000">
                                          <p:val>
                                            <p:strVal val="#ppt_x"/>
                                          </p:val>
                                        </p:tav>
                                      </p:tavLst>
                                    </p:anim>
                                    <p:anim calcmode="lin" valueType="num">
                                      <p:cBhvr>
                                        <p:cTn id="21" dur="500" fill="hold"/>
                                        <p:tgtEl>
                                          <p:spTgt spid="802820">
                                            <p:bg/>
                                          </p:spTgt>
                                        </p:tgtEl>
                                        <p:attrNameLst>
                                          <p:attrName>ppt_y</p:attrName>
                                        </p:attrNameLst>
                                      </p:cBhvr>
                                      <p:tavLst>
                                        <p:tav tm="0">
                                          <p:val>
                                            <p:strVal val="#ppt_y+.05"/>
                                          </p:val>
                                        </p:tav>
                                        <p:tav tm="100000">
                                          <p:val>
                                            <p:strVal val="#ppt_y"/>
                                          </p:val>
                                        </p:tav>
                                      </p:tavLst>
                                    </p:anim>
                                  </p:childTnLst>
                                </p:cTn>
                              </p:par>
                              <p:par>
                                <p:cTn id="22" presetID="9" presetClass="entr" presetSubtype="0" fill="hold" nodeType="withEffect">
                                  <p:stCondLst>
                                    <p:cond delay="0"/>
                                  </p:stCondLst>
                                  <p:childTnLst>
                                    <p:set>
                                      <p:cBhvr>
                                        <p:cTn id="23" dur="1" fill="hold">
                                          <p:stCondLst>
                                            <p:cond delay="0"/>
                                          </p:stCondLst>
                                        </p:cTn>
                                        <p:tgtEl>
                                          <p:spTgt spid="802819">
                                            <p:txEl>
                                              <p:pRg st="1" end="1"/>
                                            </p:txEl>
                                          </p:spTgt>
                                        </p:tgtEl>
                                        <p:attrNameLst>
                                          <p:attrName>style.visibility</p:attrName>
                                        </p:attrNameLst>
                                      </p:cBhvr>
                                      <p:to>
                                        <p:strVal val="visible"/>
                                      </p:to>
                                    </p:set>
                                    <p:animEffect transition="in" filter="dissolve">
                                      <p:cBhvr>
                                        <p:cTn id="24" dur="500"/>
                                        <p:tgtEl>
                                          <p:spTgt spid="802819">
                                            <p:txEl>
                                              <p:pRg st="1" end="1"/>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802819">
                                            <p:txEl>
                                              <p:pRg st="2" end="2"/>
                                            </p:txEl>
                                          </p:spTgt>
                                        </p:tgtEl>
                                        <p:attrNameLst>
                                          <p:attrName>style.visibility</p:attrName>
                                        </p:attrNameLst>
                                      </p:cBhvr>
                                      <p:to>
                                        <p:strVal val="visible"/>
                                      </p:to>
                                    </p:set>
                                    <p:animEffect transition="in" filter="dissolve">
                                      <p:cBhvr>
                                        <p:cTn id="29" dur="500"/>
                                        <p:tgtEl>
                                          <p:spTgt spid="802819">
                                            <p:txEl>
                                              <p:pRg st="2" end="2"/>
                                            </p:txEl>
                                          </p:spTgt>
                                        </p:tgtEl>
                                      </p:cBhvr>
                                    </p:animEffect>
                                  </p:childTnLst>
                                </p:cTn>
                              </p:par>
                              <p:par>
                                <p:cTn id="30" presetID="44" presetClass="entr" presetSubtype="0" fill="hold" nodeType="withEffect">
                                  <p:stCondLst>
                                    <p:cond delay="0"/>
                                  </p:stCondLst>
                                  <p:childTnLst>
                                    <p:set>
                                      <p:cBhvr>
                                        <p:cTn id="31" dur="1" fill="hold">
                                          <p:stCondLst>
                                            <p:cond delay="0"/>
                                          </p:stCondLst>
                                        </p:cTn>
                                        <p:tgtEl>
                                          <p:spTgt spid="802822">
                                            <p:bg/>
                                          </p:spTgt>
                                        </p:tgtEl>
                                        <p:attrNameLst>
                                          <p:attrName>style.visibility</p:attrName>
                                        </p:attrNameLst>
                                      </p:cBhvr>
                                      <p:to>
                                        <p:strVal val="visible"/>
                                      </p:to>
                                    </p:set>
                                    <p:animEffect transition="in" filter="fade">
                                      <p:cBhvr>
                                        <p:cTn id="32" dur="500"/>
                                        <p:tgtEl>
                                          <p:spTgt spid="802822">
                                            <p:bg/>
                                          </p:spTgt>
                                        </p:tgtEl>
                                      </p:cBhvr>
                                    </p:animEffect>
                                    <p:anim calcmode="lin" valueType="num">
                                      <p:cBhvr>
                                        <p:cTn id="33" dur="500" fill="hold"/>
                                        <p:tgtEl>
                                          <p:spTgt spid="802822">
                                            <p:bg/>
                                          </p:spTgt>
                                        </p:tgtEl>
                                        <p:attrNameLst>
                                          <p:attrName>ppt_x</p:attrName>
                                        </p:attrNameLst>
                                      </p:cBhvr>
                                      <p:tavLst>
                                        <p:tav tm="0">
                                          <p:val>
                                            <p:strVal val="#ppt_x"/>
                                          </p:val>
                                        </p:tav>
                                        <p:tav tm="100000">
                                          <p:val>
                                            <p:strVal val="#ppt_x"/>
                                          </p:val>
                                        </p:tav>
                                      </p:tavLst>
                                    </p:anim>
                                    <p:anim calcmode="lin" valueType="num">
                                      <p:cBhvr>
                                        <p:cTn id="34" dur="500" fill="hold"/>
                                        <p:tgtEl>
                                          <p:spTgt spid="802822">
                                            <p:bg/>
                                          </p:spTgt>
                                        </p:tgtEl>
                                        <p:attrNameLst>
                                          <p:attrName>ppt_y</p:attrName>
                                        </p:attrNameLst>
                                      </p:cBhvr>
                                      <p:tavLst>
                                        <p:tav tm="0">
                                          <p:val>
                                            <p:strVal val="#ppt_y+.05"/>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nodeType="clickEffect">
                                  <p:stCondLst>
                                    <p:cond delay="0"/>
                                  </p:stCondLst>
                                  <p:childTnLst>
                                    <p:set>
                                      <p:cBhvr>
                                        <p:cTn id="38" dur="1" fill="hold">
                                          <p:stCondLst>
                                            <p:cond delay="0"/>
                                          </p:stCondLst>
                                        </p:cTn>
                                        <p:tgtEl>
                                          <p:spTgt spid="802819">
                                            <p:txEl>
                                              <p:pRg st="3" end="3"/>
                                            </p:txEl>
                                          </p:spTgt>
                                        </p:tgtEl>
                                        <p:attrNameLst>
                                          <p:attrName>style.visibility</p:attrName>
                                        </p:attrNameLst>
                                      </p:cBhvr>
                                      <p:to>
                                        <p:strVal val="visible"/>
                                      </p:to>
                                    </p:set>
                                    <p:animEffect transition="in" filter="dissolve">
                                      <p:cBhvr>
                                        <p:cTn id="39" dur="500"/>
                                        <p:tgtEl>
                                          <p:spTgt spid="802819">
                                            <p:txEl>
                                              <p:pRg st="3" end="3"/>
                                            </p:txEl>
                                          </p:spTgt>
                                        </p:tgtEl>
                                      </p:cBhvr>
                                    </p:animEffect>
                                  </p:childTnLst>
                                </p:cTn>
                              </p:par>
                              <p:par>
                                <p:cTn id="40" presetID="9" presetClass="entr" presetSubtype="0" fill="hold" nodeType="withEffect">
                                  <p:stCondLst>
                                    <p:cond delay="0"/>
                                  </p:stCondLst>
                                  <p:childTnLst>
                                    <p:set>
                                      <p:cBhvr>
                                        <p:cTn id="41" dur="1" fill="hold">
                                          <p:stCondLst>
                                            <p:cond delay="0"/>
                                          </p:stCondLst>
                                        </p:cTn>
                                        <p:tgtEl>
                                          <p:spTgt spid="802826"/>
                                        </p:tgtEl>
                                        <p:attrNameLst>
                                          <p:attrName>style.visibility</p:attrName>
                                        </p:attrNameLst>
                                      </p:cBhvr>
                                      <p:to>
                                        <p:strVal val="visible"/>
                                      </p:to>
                                    </p:set>
                                    <p:animEffect transition="in" filter="dissolve">
                                      <p:cBhvr>
                                        <p:cTn id="42" dur="500"/>
                                        <p:tgtEl>
                                          <p:spTgt spid="80282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802819">
                                            <p:txEl>
                                              <p:pRg st="4" end="4"/>
                                            </p:txEl>
                                          </p:spTgt>
                                        </p:tgtEl>
                                        <p:attrNameLst>
                                          <p:attrName>style.visibility</p:attrName>
                                        </p:attrNameLst>
                                      </p:cBhvr>
                                      <p:to>
                                        <p:strVal val="visible"/>
                                      </p:to>
                                    </p:set>
                                    <p:animEffect transition="in" filter="dissolve">
                                      <p:cBhvr>
                                        <p:cTn id="47" dur="500"/>
                                        <p:tgtEl>
                                          <p:spTgt spid="802819">
                                            <p:txEl>
                                              <p:pRg st="4" end="4"/>
                                            </p:txEl>
                                          </p:spTgt>
                                        </p:tgtEl>
                                      </p:cBhvr>
                                    </p:animEffect>
                                  </p:childTnLst>
                                </p:cTn>
                              </p:par>
                              <p:par>
                                <p:cTn id="48" presetID="9" presetClass="entr" presetSubtype="0" fill="hold" nodeType="withEffect">
                                  <p:stCondLst>
                                    <p:cond delay="0"/>
                                  </p:stCondLst>
                                  <p:childTnLst>
                                    <p:set>
                                      <p:cBhvr>
                                        <p:cTn id="49" dur="1" fill="hold">
                                          <p:stCondLst>
                                            <p:cond delay="0"/>
                                          </p:stCondLst>
                                        </p:cTn>
                                        <p:tgtEl>
                                          <p:spTgt spid="802824"/>
                                        </p:tgtEl>
                                        <p:attrNameLst>
                                          <p:attrName>style.visibility</p:attrName>
                                        </p:attrNameLst>
                                      </p:cBhvr>
                                      <p:to>
                                        <p:strVal val="visible"/>
                                      </p:to>
                                    </p:set>
                                    <p:animEffect transition="in" filter="dissolve">
                                      <p:cBhvr>
                                        <p:cTn id="50" dur="500"/>
                                        <p:tgtEl>
                                          <p:spTgt spid="802824"/>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nodeType="clickEffect">
                                  <p:stCondLst>
                                    <p:cond delay="0"/>
                                  </p:stCondLst>
                                  <p:childTnLst>
                                    <p:set>
                                      <p:cBhvr>
                                        <p:cTn id="54" dur="1" fill="hold">
                                          <p:stCondLst>
                                            <p:cond delay="0"/>
                                          </p:stCondLst>
                                        </p:cTn>
                                        <p:tgtEl>
                                          <p:spTgt spid="802819">
                                            <p:txEl>
                                              <p:pRg st="5" end="5"/>
                                            </p:txEl>
                                          </p:spTgt>
                                        </p:tgtEl>
                                        <p:attrNameLst>
                                          <p:attrName>style.visibility</p:attrName>
                                        </p:attrNameLst>
                                      </p:cBhvr>
                                      <p:to>
                                        <p:strVal val="visible"/>
                                      </p:to>
                                    </p:set>
                                    <p:animEffect transition="in" filter="dissolve">
                                      <p:cBhvr>
                                        <p:cTn id="55" dur="500"/>
                                        <p:tgtEl>
                                          <p:spTgt spid="802819">
                                            <p:txEl>
                                              <p:pRg st="5" end="5"/>
                                            </p:txEl>
                                          </p:spTgt>
                                        </p:tgtEl>
                                      </p:cBhvr>
                                    </p:animEffect>
                                  </p:childTnLst>
                                </p:cTn>
                              </p:par>
                              <p:par>
                                <p:cTn id="56" presetID="9" presetClass="entr" presetSubtype="0" fill="hold" nodeType="withEffect">
                                  <p:stCondLst>
                                    <p:cond delay="0"/>
                                  </p:stCondLst>
                                  <p:childTnLst>
                                    <p:set>
                                      <p:cBhvr>
                                        <p:cTn id="57" dur="1" fill="hold">
                                          <p:stCondLst>
                                            <p:cond delay="0"/>
                                          </p:stCondLst>
                                        </p:cTn>
                                        <p:tgtEl>
                                          <p:spTgt spid="802825"/>
                                        </p:tgtEl>
                                        <p:attrNameLst>
                                          <p:attrName>style.visibility</p:attrName>
                                        </p:attrNameLst>
                                      </p:cBhvr>
                                      <p:to>
                                        <p:strVal val="visible"/>
                                      </p:to>
                                    </p:set>
                                    <p:animEffect transition="in" filter="dissolve">
                                      <p:cBhvr>
                                        <p:cTn id="58" dur="500"/>
                                        <p:tgtEl>
                                          <p:spTgt spid="80282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nodeType="clickEffect">
                                  <p:stCondLst>
                                    <p:cond delay="0"/>
                                  </p:stCondLst>
                                  <p:childTnLst>
                                    <p:set>
                                      <p:cBhvr>
                                        <p:cTn id="62" dur="1" fill="hold">
                                          <p:stCondLst>
                                            <p:cond delay="0"/>
                                          </p:stCondLst>
                                        </p:cTn>
                                        <p:tgtEl>
                                          <p:spTgt spid="802819">
                                            <p:txEl>
                                              <p:pRg st="6" end="6"/>
                                            </p:txEl>
                                          </p:spTgt>
                                        </p:tgtEl>
                                        <p:attrNameLst>
                                          <p:attrName>style.visibility</p:attrName>
                                        </p:attrNameLst>
                                      </p:cBhvr>
                                      <p:to>
                                        <p:strVal val="visible"/>
                                      </p:to>
                                    </p:set>
                                    <p:animEffect transition="in" filter="dissolve">
                                      <p:cBhvr>
                                        <p:cTn id="63" dur="500"/>
                                        <p:tgtEl>
                                          <p:spTgt spid="802819">
                                            <p:txEl>
                                              <p:pRg st="6" end="6"/>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802819">
                                            <p:txEl>
                                              <p:pRg st="7" end="7"/>
                                            </p:txEl>
                                          </p:spTgt>
                                        </p:tgtEl>
                                        <p:attrNameLst>
                                          <p:attrName>style.visibility</p:attrName>
                                        </p:attrNameLst>
                                      </p:cBhvr>
                                      <p:to>
                                        <p:strVal val="visible"/>
                                      </p:to>
                                    </p:set>
                                    <p:animEffect transition="in" filter="dissolve">
                                      <p:cBhvr>
                                        <p:cTn id="68" dur="500"/>
                                        <p:tgtEl>
                                          <p:spTgt spid="802819">
                                            <p:txEl>
                                              <p:pRg st="7" end="7"/>
                                            </p:txEl>
                                          </p:spTgt>
                                        </p:tgtEl>
                                      </p:cBhvr>
                                    </p:animEffect>
                                  </p:childTnLst>
                                </p:cTn>
                              </p:par>
                              <p:par>
                                <p:cTn id="69" presetID="9" presetClass="entr" presetSubtype="0" fill="hold" nodeType="withEffect">
                                  <p:stCondLst>
                                    <p:cond delay="0"/>
                                  </p:stCondLst>
                                  <p:childTnLst>
                                    <p:set>
                                      <p:cBhvr>
                                        <p:cTn id="70" dur="1" fill="hold">
                                          <p:stCondLst>
                                            <p:cond delay="0"/>
                                          </p:stCondLst>
                                        </p:cTn>
                                        <p:tgtEl>
                                          <p:spTgt spid="802827"/>
                                        </p:tgtEl>
                                        <p:attrNameLst>
                                          <p:attrName>style.visibility</p:attrName>
                                        </p:attrNameLst>
                                      </p:cBhvr>
                                      <p:to>
                                        <p:strVal val="visible"/>
                                      </p:to>
                                    </p:set>
                                    <p:animEffect transition="in" filter="dissolve">
                                      <p:cBhvr>
                                        <p:cTn id="71" dur="500"/>
                                        <p:tgtEl>
                                          <p:spTgt spid="802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2818" grpId="0"/>
      <p:bldP spid="802820" grpId="0" build="p"/>
      <p:bldP spid="802822" grpId="0" build="p"/>
      <p:bldP spid="80281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85DD-4329-6708-082B-4F8FFDA824C5}"/>
              </a:ext>
            </a:extLst>
          </p:cNvPr>
          <p:cNvSpPr>
            <a:spLocks noGrp="1"/>
          </p:cNvSpPr>
          <p:nvPr>
            <p:ph type="title"/>
          </p:nvPr>
        </p:nvSpPr>
        <p:spPr>
          <a:xfrm>
            <a:off x="457200" y="273050"/>
            <a:ext cx="3008313" cy="1162050"/>
          </a:xfrm>
        </p:spPr>
        <p:txBody>
          <a:bodyPr wrap="square" anchor="b">
            <a:normAutofit/>
          </a:bodyPr>
          <a:lstStyle/>
          <a:p>
            <a:r>
              <a:rPr lang="en-US"/>
              <a:t>Categorization of Operating Systems </a:t>
            </a:r>
            <a:endParaRPr lang="en-PK" dirty="0"/>
          </a:p>
        </p:txBody>
      </p:sp>
      <p:sp>
        <p:nvSpPr>
          <p:cNvPr id="12" name="Text Placeholder 3">
            <a:extLst>
              <a:ext uri="{FF2B5EF4-FFF2-40B4-BE49-F238E27FC236}">
                <a16:creationId xmlns:a16="http://schemas.microsoft.com/office/drawing/2014/main" id="{8640F423-94CB-DD40-C437-81D97A0B900D}"/>
              </a:ext>
            </a:extLst>
          </p:cNvPr>
          <p:cNvSpPr>
            <a:spLocks noGrp="1"/>
          </p:cNvSpPr>
          <p:nvPr>
            <p:ph type="body" sz="half" idx="2"/>
          </p:nvPr>
        </p:nvSpPr>
        <p:spPr>
          <a:xfrm>
            <a:off x="457200" y="1435100"/>
            <a:ext cx="3008313" cy="4691063"/>
          </a:xfrm>
        </p:spPr>
        <p:txBody>
          <a:bodyPr/>
          <a:lstStyle/>
          <a:p>
            <a:endParaRPr lang="en-US" dirty="0"/>
          </a:p>
        </p:txBody>
      </p:sp>
      <p:sp>
        <p:nvSpPr>
          <p:cNvPr id="5" name="Date Placeholder 4">
            <a:extLst>
              <a:ext uri="{FF2B5EF4-FFF2-40B4-BE49-F238E27FC236}">
                <a16:creationId xmlns:a16="http://schemas.microsoft.com/office/drawing/2014/main" id="{CFE53703-E148-6E11-FD59-2765BA316A19}"/>
              </a:ext>
            </a:extLst>
          </p:cNvPr>
          <p:cNvSpPr>
            <a:spLocks noGrp="1"/>
          </p:cNvSpPr>
          <p:nvPr>
            <p:ph type="dt" sz="half" idx="10"/>
          </p:nvPr>
        </p:nvSpPr>
        <p:spPr>
          <a:xfrm>
            <a:off x="0" y="6553200"/>
            <a:ext cx="1905000" cy="457200"/>
          </a:xfrm>
        </p:spPr>
        <p:txBody>
          <a:bodyPr wrap="square" anchor="t">
            <a:normAutofit/>
          </a:bodyPr>
          <a:lstStyle/>
          <a:p>
            <a:pPr>
              <a:spcAft>
                <a:spcPts val="600"/>
              </a:spcAft>
              <a:defRPr/>
            </a:pPr>
            <a:fld id="{7086F9AA-3382-4265-BEBC-746A9087F3BA}" type="datetime1">
              <a:rPr lang="en-US" smtClean="0"/>
              <a:pPr>
                <a:spcAft>
                  <a:spcPts val="600"/>
                </a:spcAft>
                <a:defRPr/>
              </a:pPr>
              <a:t>1/29/2025</a:t>
            </a:fld>
            <a:endParaRPr lang="en-US"/>
          </a:p>
        </p:txBody>
      </p:sp>
      <p:sp>
        <p:nvSpPr>
          <p:cNvPr id="6" name="Slide Number Placeholder 5">
            <a:extLst>
              <a:ext uri="{FF2B5EF4-FFF2-40B4-BE49-F238E27FC236}">
                <a16:creationId xmlns:a16="http://schemas.microsoft.com/office/drawing/2014/main" id="{8149CE0F-7E17-4D35-640C-315679995753}"/>
              </a:ext>
            </a:extLst>
          </p:cNvPr>
          <p:cNvSpPr>
            <a:spLocks noGrp="1"/>
          </p:cNvSpPr>
          <p:nvPr>
            <p:ph type="sldNum" sz="quarter" idx="12"/>
          </p:nvPr>
        </p:nvSpPr>
        <p:spPr>
          <a:xfrm>
            <a:off x="7239000" y="6553200"/>
            <a:ext cx="1905000" cy="457200"/>
          </a:xfrm>
        </p:spPr>
        <p:txBody>
          <a:bodyPr wrap="square" anchor="t">
            <a:normAutofit/>
          </a:bodyPr>
          <a:lstStyle/>
          <a:p>
            <a:pPr>
              <a:spcAft>
                <a:spcPts val="600"/>
              </a:spcAft>
              <a:defRPr/>
            </a:pPr>
            <a:fld id="{B8987CCD-AB99-41F0-A007-1C356179F14E}" type="slidenum">
              <a:rPr lang="en-US" altLang="en-US" smtClean="0"/>
              <a:pPr>
                <a:spcAft>
                  <a:spcPts val="600"/>
                </a:spcAft>
                <a:defRPr/>
              </a:pPr>
              <a:t>24</a:t>
            </a:fld>
            <a:endParaRPr lang="en-US" altLang="en-US"/>
          </a:p>
        </p:txBody>
      </p:sp>
      <p:graphicFrame>
        <p:nvGraphicFramePr>
          <p:cNvPr id="8" name="Content Placeholder 2">
            <a:extLst>
              <a:ext uri="{FF2B5EF4-FFF2-40B4-BE49-F238E27FC236}">
                <a16:creationId xmlns:a16="http://schemas.microsoft.com/office/drawing/2014/main" id="{DB18F1B6-46F3-33AA-4380-4B10D2066C2E}"/>
              </a:ext>
            </a:extLst>
          </p:cNvPr>
          <p:cNvGraphicFramePr>
            <a:graphicFrameLocks noGrp="1"/>
          </p:cNvGraphicFramePr>
          <p:nvPr>
            <p:ph idx="1"/>
            <p:extLst>
              <p:ext uri="{D42A27DB-BD31-4B8C-83A1-F6EECF244321}">
                <p14:modId xmlns:p14="http://schemas.microsoft.com/office/powerpoint/2010/main" val="3738498390"/>
              </p:ext>
            </p:extLst>
          </p:nvPr>
        </p:nvGraphicFramePr>
        <p:xfrm>
          <a:off x="3575050" y="273050"/>
          <a:ext cx="5111750" cy="5853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A group of logos of different brands&#10;&#10;AI-generated content may be incorrect.">
            <a:extLst>
              <a:ext uri="{FF2B5EF4-FFF2-40B4-BE49-F238E27FC236}">
                <a16:creationId xmlns:a16="http://schemas.microsoft.com/office/drawing/2014/main" id="{524527F5-794F-6E20-B49C-06A0746D57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063580">
            <a:off x="750606" y="2830546"/>
            <a:ext cx="2516831" cy="1887623"/>
          </a:xfrm>
          <a:prstGeom prst="rect">
            <a:avLst/>
          </a:prstGeom>
        </p:spPr>
      </p:pic>
    </p:spTree>
    <p:extLst>
      <p:ext uri="{BB962C8B-B14F-4D97-AF65-F5344CB8AC3E}">
        <p14:creationId xmlns:p14="http://schemas.microsoft.com/office/powerpoint/2010/main" val="394011410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Date Placeholder 4">
            <a:extLst>
              <a:ext uri="{FF2B5EF4-FFF2-40B4-BE49-F238E27FC236}">
                <a16:creationId xmlns:a16="http://schemas.microsoft.com/office/drawing/2014/main" id="{F792D91F-18D1-E568-0455-54A01464253F}"/>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AEB4324A-3E4B-416D-9D58-086418258BBD}"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28675" name="Slide Number Placeholder 6">
            <a:extLst>
              <a:ext uri="{FF2B5EF4-FFF2-40B4-BE49-F238E27FC236}">
                <a16:creationId xmlns:a16="http://schemas.microsoft.com/office/drawing/2014/main" id="{BC025E72-C4DE-C337-46B0-C27523381EAE}"/>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CBCAF1FF-AED8-434C-80B5-62CF25FAAB4F}" type="slidenum">
              <a:rPr lang="en-US" altLang="en-US" sz="1400" b="0" smtClean="0">
                <a:latin typeface="Arial Black" panose="020B0A04020102020204" pitchFamily="34" charset="0"/>
              </a:rPr>
              <a:pPr>
                <a:spcBef>
                  <a:spcPct val="0"/>
                </a:spcBef>
                <a:buClrTx/>
                <a:buFontTx/>
                <a:buNone/>
              </a:pPr>
              <a:t>25</a:t>
            </a:fld>
            <a:endParaRPr lang="en-US" altLang="en-US" sz="1400" b="0">
              <a:latin typeface="Arial Black" panose="020B0A04020102020204" pitchFamily="34" charset="0"/>
            </a:endParaRPr>
          </a:p>
        </p:txBody>
      </p:sp>
      <p:pic>
        <p:nvPicPr>
          <p:cNvPr id="837642" name="Picture 10" descr="unix-logo">
            <a:extLst>
              <a:ext uri="{FF2B5EF4-FFF2-40B4-BE49-F238E27FC236}">
                <a16:creationId xmlns:a16="http://schemas.microsoft.com/office/drawing/2014/main" id="{940146BA-54D7-4084-9828-20CF224AA0C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76200" y="0"/>
            <a:ext cx="1447800" cy="914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37634" name="Rectangle 2">
            <a:extLst>
              <a:ext uri="{FF2B5EF4-FFF2-40B4-BE49-F238E27FC236}">
                <a16:creationId xmlns:a16="http://schemas.microsoft.com/office/drawing/2014/main" id="{F868EA87-7055-936B-0307-3B8381A298DE}"/>
              </a:ext>
            </a:extLst>
          </p:cNvPr>
          <p:cNvSpPr>
            <a:spLocks noGrp="1" noChangeArrowheads="1"/>
          </p:cNvSpPr>
          <p:nvPr>
            <p:ph type="title"/>
          </p:nvPr>
        </p:nvSpPr>
        <p:spPr/>
        <p:txBody>
          <a:bodyPr/>
          <a:lstStyle/>
          <a:p>
            <a:pPr eaLnBrk="1" hangingPunct="1">
              <a:defRPr/>
            </a:pPr>
            <a:r>
              <a:rPr lang="en-US"/>
              <a:t>UNIX</a:t>
            </a:r>
          </a:p>
        </p:txBody>
      </p:sp>
      <p:sp>
        <p:nvSpPr>
          <p:cNvPr id="837635" name="Rectangle 3">
            <a:extLst>
              <a:ext uri="{FF2B5EF4-FFF2-40B4-BE49-F238E27FC236}">
                <a16:creationId xmlns:a16="http://schemas.microsoft.com/office/drawing/2014/main" id="{69648088-8BBE-9368-E6F6-D05C677E90D4}"/>
              </a:ext>
            </a:extLst>
          </p:cNvPr>
          <p:cNvSpPr>
            <a:spLocks noGrp="1" noChangeArrowheads="1"/>
          </p:cNvSpPr>
          <p:nvPr>
            <p:ph type="body" sz="half" idx="1"/>
          </p:nvPr>
        </p:nvSpPr>
        <p:spPr>
          <a:xfrm>
            <a:off x="0" y="762000"/>
            <a:ext cx="9144000" cy="6096000"/>
          </a:xfrm>
        </p:spPr>
        <p:txBody>
          <a:bodyPr/>
          <a:lstStyle/>
          <a:p>
            <a:pPr algn="just" eaLnBrk="1" hangingPunct="1">
              <a:defRPr/>
            </a:pPr>
            <a:r>
              <a:rPr lang="en-US" sz="2000" dirty="0"/>
              <a:t>The UNIX operating system originated at Bell Laboratories from AT&amp;T (now USL) in the early 1970's.</a:t>
            </a:r>
          </a:p>
          <a:p>
            <a:pPr algn="just" eaLnBrk="1" hangingPunct="1">
              <a:buFontTx/>
              <a:buNone/>
              <a:defRPr/>
            </a:pPr>
            <a:endParaRPr lang="en-US" sz="2000" dirty="0"/>
          </a:p>
          <a:p>
            <a:pPr algn="just" eaLnBrk="1" hangingPunct="1">
              <a:defRPr/>
            </a:pPr>
            <a:r>
              <a:rPr lang="en-US" sz="2000" dirty="0"/>
              <a:t>It was a very popular multi-user (many users can simultaneously use a single machine), multi-tasking (it can run multiple programs simultaneously) operating system for different platforms, from PC workstations to multiprocessor servers and supercomputers.</a:t>
            </a:r>
          </a:p>
          <a:p>
            <a:pPr algn="just" eaLnBrk="1" hangingPunct="1">
              <a:buFontTx/>
              <a:buNone/>
              <a:defRPr/>
            </a:pPr>
            <a:endParaRPr lang="en-US" sz="2000" dirty="0"/>
          </a:p>
          <a:p>
            <a:pPr algn="just" eaLnBrk="1" hangingPunct="1">
              <a:defRPr/>
            </a:pPr>
            <a:r>
              <a:rPr lang="en-US" sz="2000" dirty="0"/>
              <a:t>Many UNIX-like systems (frequently called </a:t>
            </a:r>
            <a:r>
              <a:rPr lang="en-US" sz="2000" i="1" dirty="0"/>
              <a:t>flavors</a:t>
            </a:r>
            <a:r>
              <a:rPr lang="en-US" sz="2000" dirty="0"/>
              <a:t>) are available commercially such as SCO’s</a:t>
            </a:r>
            <a:r>
              <a:rPr lang="en-US" sz="2000" dirty="0">
                <a:solidFill>
                  <a:srgbClr val="0066FF"/>
                </a:solidFill>
              </a:rPr>
              <a:t> </a:t>
            </a:r>
            <a:r>
              <a:rPr lang="en-US" sz="2000" dirty="0" err="1">
                <a:solidFill>
                  <a:srgbClr val="A50021"/>
                </a:solidFill>
              </a:rPr>
              <a:t>Unixware</a:t>
            </a:r>
            <a:r>
              <a:rPr lang="en-US" sz="2000" dirty="0"/>
              <a:t>, IBM’s </a:t>
            </a:r>
            <a:r>
              <a:rPr lang="en-US" sz="2000" dirty="0">
                <a:solidFill>
                  <a:srgbClr val="A50021"/>
                </a:solidFill>
              </a:rPr>
              <a:t>AIX</a:t>
            </a:r>
            <a:r>
              <a:rPr lang="en-US" sz="2000" dirty="0"/>
              <a:t>, HP’s </a:t>
            </a:r>
            <a:r>
              <a:rPr lang="en-US" sz="2000" dirty="0">
                <a:solidFill>
                  <a:srgbClr val="A50021"/>
                </a:solidFill>
              </a:rPr>
              <a:t>HP-UX</a:t>
            </a:r>
            <a:r>
              <a:rPr lang="en-US" sz="2000" dirty="0"/>
              <a:t>, and Sun’s </a:t>
            </a:r>
            <a:r>
              <a:rPr lang="en-US" sz="2000" dirty="0">
                <a:solidFill>
                  <a:srgbClr val="A50021"/>
                </a:solidFill>
              </a:rPr>
              <a:t>Solaris</a:t>
            </a:r>
            <a:r>
              <a:rPr lang="en-US" sz="2000" dirty="0"/>
              <a:t>.</a:t>
            </a:r>
          </a:p>
          <a:p>
            <a:pPr algn="just" eaLnBrk="1" hangingPunct="1">
              <a:defRPr/>
            </a:pPr>
            <a:endParaRPr lang="en-US" sz="2000" dirty="0"/>
          </a:p>
          <a:p>
            <a:pPr algn="just" eaLnBrk="1" hangingPunct="1">
              <a:defRPr/>
            </a:pPr>
            <a:r>
              <a:rPr lang="en-US" sz="2000" dirty="0"/>
              <a:t>Some have been made available for free, such as </a:t>
            </a:r>
            <a:r>
              <a:rPr lang="en-US" sz="2000" dirty="0">
                <a:solidFill>
                  <a:srgbClr val="A50021"/>
                </a:solidFill>
              </a:rPr>
              <a:t>FreeBSD</a:t>
            </a:r>
            <a:r>
              <a:rPr lang="en-US" sz="2000" dirty="0"/>
              <a:t> and </a:t>
            </a:r>
            <a:r>
              <a:rPr lang="en-US" sz="2000" dirty="0">
                <a:solidFill>
                  <a:srgbClr val="A50021"/>
                </a:solidFill>
              </a:rPr>
              <a:t>Linux</a:t>
            </a:r>
            <a:r>
              <a:rPr lang="en-US" sz="2000" dirty="0"/>
              <a:t>.</a:t>
            </a:r>
          </a:p>
          <a:p>
            <a:pPr eaLnBrk="1" hangingPunct="1">
              <a:defRPr/>
            </a:pPr>
            <a:endParaRPr lang="en-US" sz="20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withEffect">
                                  <p:stCondLst>
                                    <p:cond delay="0"/>
                                  </p:stCondLst>
                                  <p:childTnLst>
                                    <p:set>
                                      <p:cBhvr>
                                        <p:cTn id="6" dur="1" fill="hold">
                                          <p:stCondLst>
                                            <p:cond delay="0"/>
                                          </p:stCondLst>
                                        </p:cTn>
                                        <p:tgtEl>
                                          <p:spTgt spid="837634"/>
                                        </p:tgtEl>
                                        <p:attrNameLst>
                                          <p:attrName>style.visibility</p:attrName>
                                        </p:attrNameLst>
                                      </p:cBhvr>
                                      <p:to>
                                        <p:strVal val="visible"/>
                                      </p:to>
                                    </p:set>
                                    <p:anim calcmode="lin" valueType="num">
                                      <p:cBhvr>
                                        <p:cTn id="7" dur="1000" fill="hold"/>
                                        <p:tgtEl>
                                          <p:spTgt spid="837634"/>
                                        </p:tgtEl>
                                        <p:attrNameLst>
                                          <p:attrName>ppt_x</p:attrName>
                                        </p:attrNameLst>
                                      </p:cBhvr>
                                      <p:tavLst>
                                        <p:tav tm="0">
                                          <p:val>
                                            <p:strVal val="#ppt_x-.2"/>
                                          </p:val>
                                        </p:tav>
                                        <p:tav tm="100000">
                                          <p:val>
                                            <p:strVal val="#ppt_x"/>
                                          </p:val>
                                        </p:tav>
                                      </p:tavLst>
                                    </p:anim>
                                    <p:anim calcmode="lin" valueType="num">
                                      <p:cBhvr>
                                        <p:cTn id="8" dur="1000" fill="hold"/>
                                        <p:tgtEl>
                                          <p:spTgt spid="837634"/>
                                        </p:tgtEl>
                                        <p:attrNameLst>
                                          <p:attrName>ppt_y</p:attrName>
                                        </p:attrNameLst>
                                      </p:cBhvr>
                                      <p:tavLst>
                                        <p:tav tm="0">
                                          <p:val>
                                            <p:strVal val="#ppt_y"/>
                                          </p:val>
                                        </p:tav>
                                        <p:tav tm="100000">
                                          <p:val>
                                            <p:strVal val="#ppt_y"/>
                                          </p:val>
                                        </p:tav>
                                      </p:tavLst>
                                    </p:anim>
                                    <p:animEffect transition="in" filter="wipe(right)" prLst="gradientSize: 0.1">
                                      <p:cBhvr>
                                        <p:cTn id="9" dur="1000"/>
                                        <p:tgtEl>
                                          <p:spTgt spid="837634"/>
                                        </p:tgtEl>
                                      </p:cBhvr>
                                    </p:animEffect>
                                  </p:childTnLst>
                                </p:cTn>
                              </p:par>
                            </p:childTnLst>
                          </p:cTn>
                        </p:par>
                        <p:par>
                          <p:cTn id="10" fill="hold" nodeType="afterGroup">
                            <p:stCondLst>
                              <p:cond delay="1000"/>
                            </p:stCondLst>
                            <p:childTnLst>
                              <p:par>
                                <p:cTn id="11" presetID="44" presetClass="entr" presetSubtype="0" fill="hold" nodeType="afterEffect">
                                  <p:stCondLst>
                                    <p:cond delay="0"/>
                                  </p:stCondLst>
                                  <p:childTnLst>
                                    <p:set>
                                      <p:cBhvr>
                                        <p:cTn id="12" dur="1" fill="hold">
                                          <p:stCondLst>
                                            <p:cond delay="0"/>
                                          </p:stCondLst>
                                        </p:cTn>
                                        <p:tgtEl>
                                          <p:spTgt spid="837642">
                                            <p:bg/>
                                          </p:spTgt>
                                        </p:tgtEl>
                                        <p:attrNameLst>
                                          <p:attrName>style.visibility</p:attrName>
                                        </p:attrNameLst>
                                      </p:cBhvr>
                                      <p:to>
                                        <p:strVal val="visible"/>
                                      </p:to>
                                    </p:set>
                                    <p:animEffect transition="in" filter="fade">
                                      <p:cBhvr>
                                        <p:cTn id="13" dur="500"/>
                                        <p:tgtEl>
                                          <p:spTgt spid="837642">
                                            <p:bg/>
                                          </p:spTgt>
                                        </p:tgtEl>
                                      </p:cBhvr>
                                    </p:animEffect>
                                    <p:anim calcmode="lin" valueType="num">
                                      <p:cBhvr>
                                        <p:cTn id="14" dur="500" fill="hold"/>
                                        <p:tgtEl>
                                          <p:spTgt spid="837642">
                                            <p:bg/>
                                          </p:spTgt>
                                        </p:tgtEl>
                                        <p:attrNameLst>
                                          <p:attrName>ppt_x</p:attrName>
                                        </p:attrNameLst>
                                      </p:cBhvr>
                                      <p:tavLst>
                                        <p:tav tm="0">
                                          <p:val>
                                            <p:strVal val="#ppt_x"/>
                                          </p:val>
                                        </p:tav>
                                        <p:tav tm="100000">
                                          <p:val>
                                            <p:strVal val="#ppt_x"/>
                                          </p:val>
                                        </p:tav>
                                      </p:tavLst>
                                    </p:anim>
                                    <p:anim calcmode="lin" valueType="num">
                                      <p:cBhvr>
                                        <p:cTn id="15" dur="500" fill="hold"/>
                                        <p:tgtEl>
                                          <p:spTgt spid="837642">
                                            <p:bg/>
                                          </p:spTgt>
                                        </p:tgtEl>
                                        <p:attrNameLst>
                                          <p:attrName>ppt_y</p:attrName>
                                        </p:attrNameLst>
                                      </p:cBhvr>
                                      <p:tavLst>
                                        <p:tav tm="0">
                                          <p:val>
                                            <p:strVal val="#ppt_y+.05"/>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4" presetClass="entr" presetSubtype="0" fill="hold" nodeType="clickEffect">
                                  <p:stCondLst>
                                    <p:cond delay="0"/>
                                  </p:stCondLst>
                                  <p:childTnLst>
                                    <p:set>
                                      <p:cBhvr>
                                        <p:cTn id="19" dur="1" fill="hold">
                                          <p:stCondLst>
                                            <p:cond delay="0"/>
                                          </p:stCondLst>
                                        </p:cTn>
                                        <p:tgtEl>
                                          <p:spTgt spid="837635">
                                            <p:txEl>
                                              <p:pRg st="0" end="0"/>
                                            </p:txEl>
                                          </p:spTgt>
                                        </p:tgtEl>
                                        <p:attrNameLst>
                                          <p:attrName>style.visibility</p:attrName>
                                        </p:attrNameLst>
                                      </p:cBhvr>
                                      <p:to>
                                        <p:strVal val="visible"/>
                                      </p:to>
                                    </p:set>
                                    <p:animEffect transition="in" filter="fade">
                                      <p:cBhvr>
                                        <p:cTn id="20" dur="500"/>
                                        <p:tgtEl>
                                          <p:spTgt spid="837635">
                                            <p:txEl>
                                              <p:pRg st="0" end="0"/>
                                            </p:txEl>
                                          </p:spTgt>
                                        </p:tgtEl>
                                      </p:cBhvr>
                                    </p:animEffect>
                                    <p:anim calcmode="lin" valueType="num">
                                      <p:cBhvr>
                                        <p:cTn id="21" dur="500" fill="hold"/>
                                        <p:tgtEl>
                                          <p:spTgt spid="837635">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837635">
                                            <p:txEl>
                                              <p:pRg st="0" end="0"/>
                                            </p:txEl>
                                          </p:spTgt>
                                        </p:tgtEl>
                                        <p:attrNameLst>
                                          <p:attrName>ppt_y</p:attrName>
                                        </p:attrNameLst>
                                      </p:cBhvr>
                                      <p:tavLst>
                                        <p:tav tm="0">
                                          <p:val>
                                            <p:strVal val="#ppt_y+.05"/>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4" presetClass="entr" presetSubtype="0" fill="hold" nodeType="clickEffect">
                                  <p:stCondLst>
                                    <p:cond delay="0"/>
                                  </p:stCondLst>
                                  <p:childTnLst>
                                    <p:set>
                                      <p:cBhvr>
                                        <p:cTn id="26" dur="1" fill="hold">
                                          <p:stCondLst>
                                            <p:cond delay="0"/>
                                          </p:stCondLst>
                                        </p:cTn>
                                        <p:tgtEl>
                                          <p:spTgt spid="837635">
                                            <p:txEl>
                                              <p:pRg st="2" end="2"/>
                                            </p:txEl>
                                          </p:spTgt>
                                        </p:tgtEl>
                                        <p:attrNameLst>
                                          <p:attrName>style.visibility</p:attrName>
                                        </p:attrNameLst>
                                      </p:cBhvr>
                                      <p:to>
                                        <p:strVal val="visible"/>
                                      </p:to>
                                    </p:set>
                                    <p:animEffect transition="in" filter="fade">
                                      <p:cBhvr>
                                        <p:cTn id="27" dur="500"/>
                                        <p:tgtEl>
                                          <p:spTgt spid="837635">
                                            <p:txEl>
                                              <p:pRg st="2" end="2"/>
                                            </p:txEl>
                                          </p:spTgt>
                                        </p:tgtEl>
                                      </p:cBhvr>
                                    </p:animEffect>
                                    <p:anim calcmode="lin" valueType="num">
                                      <p:cBhvr>
                                        <p:cTn id="28" dur="500" fill="hold"/>
                                        <p:tgtEl>
                                          <p:spTgt spid="837635">
                                            <p:txEl>
                                              <p:pRg st="2" end="2"/>
                                            </p:txEl>
                                          </p:spTgt>
                                        </p:tgtEl>
                                        <p:attrNameLst>
                                          <p:attrName>ppt_x</p:attrName>
                                        </p:attrNameLst>
                                      </p:cBhvr>
                                      <p:tavLst>
                                        <p:tav tm="0">
                                          <p:val>
                                            <p:strVal val="#ppt_x"/>
                                          </p:val>
                                        </p:tav>
                                        <p:tav tm="100000">
                                          <p:val>
                                            <p:strVal val="#ppt_x"/>
                                          </p:val>
                                        </p:tav>
                                      </p:tavLst>
                                    </p:anim>
                                    <p:anim calcmode="lin" valueType="num">
                                      <p:cBhvr>
                                        <p:cTn id="29" dur="500" fill="hold"/>
                                        <p:tgtEl>
                                          <p:spTgt spid="837635">
                                            <p:txEl>
                                              <p:pRg st="2" end="2"/>
                                            </p:txEl>
                                          </p:spTgt>
                                        </p:tgtEl>
                                        <p:attrNameLst>
                                          <p:attrName>ppt_y</p:attrName>
                                        </p:attrNameLst>
                                      </p:cBhvr>
                                      <p:tavLst>
                                        <p:tav tm="0">
                                          <p:val>
                                            <p:strVal val="#ppt_y+.05"/>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44" presetClass="entr" presetSubtype="0" fill="hold" nodeType="clickEffect">
                                  <p:stCondLst>
                                    <p:cond delay="0"/>
                                  </p:stCondLst>
                                  <p:childTnLst>
                                    <p:set>
                                      <p:cBhvr>
                                        <p:cTn id="33" dur="1" fill="hold">
                                          <p:stCondLst>
                                            <p:cond delay="0"/>
                                          </p:stCondLst>
                                        </p:cTn>
                                        <p:tgtEl>
                                          <p:spTgt spid="837635">
                                            <p:txEl>
                                              <p:pRg st="4" end="4"/>
                                            </p:txEl>
                                          </p:spTgt>
                                        </p:tgtEl>
                                        <p:attrNameLst>
                                          <p:attrName>style.visibility</p:attrName>
                                        </p:attrNameLst>
                                      </p:cBhvr>
                                      <p:to>
                                        <p:strVal val="visible"/>
                                      </p:to>
                                    </p:set>
                                    <p:animEffect transition="in" filter="fade">
                                      <p:cBhvr>
                                        <p:cTn id="34" dur="500"/>
                                        <p:tgtEl>
                                          <p:spTgt spid="837635">
                                            <p:txEl>
                                              <p:pRg st="4" end="4"/>
                                            </p:txEl>
                                          </p:spTgt>
                                        </p:tgtEl>
                                      </p:cBhvr>
                                    </p:animEffect>
                                    <p:anim calcmode="lin" valueType="num">
                                      <p:cBhvr>
                                        <p:cTn id="35" dur="500" fill="hold"/>
                                        <p:tgtEl>
                                          <p:spTgt spid="837635">
                                            <p:txEl>
                                              <p:pRg st="4" end="4"/>
                                            </p:txEl>
                                          </p:spTgt>
                                        </p:tgtEl>
                                        <p:attrNameLst>
                                          <p:attrName>ppt_x</p:attrName>
                                        </p:attrNameLst>
                                      </p:cBhvr>
                                      <p:tavLst>
                                        <p:tav tm="0">
                                          <p:val>
                                            <p:strVal val="#ppt_x"/>
                                          </p:val>
                                        </p:tav>
                                        <p:tav tm="100000">
                                          <p:val>
                                            <p:strVal val="#ppt_x"/>
                                          </p:val>
                                        </p:tav>
                                      </p:tavLst>
                                    </p:anim>
                                    <p:anim calcmode="lin" valueType="num">
                                      <p:cBhvr>
                                        <p:cTn id="36" dur="500" fill="hold"/>
                                        <p:tgtEl>
                                          <p:spTgt spid="837635">
                                            <p:txEl>
                                              <p:pRg st="4" end="4"/>
                                            </p:txEl>
                                          </p:spTgt>
                                        </p:tgtEl>
                                        <p:attrNameLst>
                                          <p:attrName>ppt_y</p:attrName>
                                        </p:attrNameLst>
                                      </p:cBhvr>
                                      <p:tavLst>
                                        <p:tav tm="0">
                                          <p:val>
                                            <p:strVal val="#ppt_y+.05"/>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44" presetClass="entr" presetSubtype="0" fill="hold" nodeType="clickEffect">
                                  <p:stCondLst>
                                    <p:cond delay="0"/>
                                  </p:stCondLst>
                                  <p:childTnLst>
                                    <p:set>
                                      <p:cBhvr>
                                        <p:cTn id="40" dur="1" fill="hold">
                                          <p:stCondLst>
                                            <p:cond delay="0"/>
                                          </p:stCondLst>
                                        </p:cTn>
                                        <p:tgtEl>
                                          <p:spTgt spid="837635">
                                            <p:txEl>
                                              <p:pRg st="6" end="6"/>
                                            </p:txEl>
                                          </p:spTgt>
                                        </p:tgtEl>
                                        <p:attrNameLst>
                                          <p:attrName>style.visibility</p:attrName>
                                        </p:attrNameLst>
                                      </p:cBhvr>
                                      <p:to>
                                        <p:strVal val="visible"/>
                                      </p:to>
                                    </p:set>
                                    <p:animEffect transition="in" filter="fade">
                                      <p:cBhvr>
                                        <p:cTn id="41" dur="500"/>
                                        <p:tgtEl>
                                          <p:spTgt spid="837635">
                                            <p:txEl>
                                              <p:pRg st="6" end="6"/>
                                            </p:txEl>
                                          </p:spTgt>
                                        </p:tgtEl>
                                      </p:cBhvr>
                                    </p:animEffect>
                                    <p:anim calcmode="lin" valueType="num">
                                      <p:cBhvr>
                                        <p:cTn id="42" dur="500" fill="hold"/>
                                        <p:tgtEl>
                                          <p:spTgt spid="837635">
                                            <p:txEl>
                                              <p:pRg st="6" end="6"/>
                                            </p:txEl>
                                          </p:spTgt>
                                        </p:tgtEl>
                                        <p:attrNameLst>
                                          <p:attrName>ppt_x</p:attrName>
                                        </p:attrNameLst>
                                      </p:cBhvr>
                                      <p:tavLst>
                                        <p:tav tm="0">
                                          <p:val>
                                            <p:strVal val="#ppt_x"/>
                                          </p:val>
                                        </p:tav>
                                        <p:tav tm="100000">
                                          <p:val>
                                            <p:strVal val="#ppt_x"/>
                                          </p:val>
                                        </p:tav>
                                      </p:tavLst>
                                    </p:anim>
                                    <p:anim calcmode="lin" valueType="num">
                                      <p:cBhvr>
                                        <p:cTn id="43" dur="500" fill="hold"/>
                                        <p:tgtEl>
                                          <p:spTgt spid="837635">
                                            <p:txEl>
                                              <p:pRg st="6" end="6"/>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7642" grpId="0" build="p"/>
      <p:bldP spid="837634" grpId="0"/>
      <p:bldP spid="837635" grpId="0" build="p"/>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Date Placeholder 4">
            <a:extLst>
              <a:ext uri="{FF2B5EF4-FFF2-40B4-BE49-F238E27FC236}">
                <a16:creationId xmlns:a16="http://schemas.microsoft.com/office/drawing/2014/main" id="{4313AEC4-C9D3-5E95-53BA-9AB768C2B002}"/>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145EE259-3883-412E-B135-82EF23773394}"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30723" name="Slide Number Placeholder 6">
            <a:extLst>
              <a:ext uri="{FF2B5EF4-FFF2-40B4-BE49-F238E27FC236}">
                <a16:creationId xmlns:a16="http://schemas.microsoft.com/office/drawing/2014/main" id="{5A70DCDF-6868-9067-21E6-359A2D202C34}"/>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61D1DD06-8EE9-4A37-8CCE-43DDF76B843D}" type="slidenum">
              <a:rPr lang="en-US" altLang="en-US" sz="1400" b="0" smtClean="0">
                <a:latin typeface="Arial Black" panose="020B0A04020102020204" pitchFamily="34" charset="0"/>
              </a:rPr>
              <a:pPr>
                <a:spcBef>
                  <a:spcPct val="0"/>
                </a:spcBef>
                <a:buClrTx/>
                <a:buFontTx/>
                <a:buNone/>
              </a:pPr>
              <a:t>26</a:t>
            </a:fld>
            <a:endParaRPr lang="en-US" altLang="en-US" sz="1400" b="0">
              <a:latin typeface="Arial Black" panose="020B0A04020102020204" pitchFamily="34" charset="0"/>
            </a:endParaRPr>
          </a:p>
        </p:txBody>
      </p:sp>
      <p:pic>
        <p:nvPicPr>
          <p:cNvPr id="838663" name="Picture 7" descr="kernel">
            <a:extLst>
              <a:ext uri="{FF2B5EF4-FFF2-40B4-BE49-F238E27FC236}">
                <a16:creationId xmlns:a16="http://schemas.microsoft.com/office/drawing/2014/main" id="{E453CDA9-F9E5-378C-D45B-A5A3BEA8760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155169" y="0"/>
            <a:ext cx="3002630" cy="304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38658" name="Rectangle 2">
            <a:extLst>
              <a:ext uri="{FF2B5EF4-FFF2-40B4-BE49-F238E27FC236}">
                <a16:creationId xmlns:a16="http://schemas.microsoft.com/office/drawing/2014/main" id="{9C4BCB46-4BB7-81E4-B78D-8FB4CAA83045}"/>
              </a:ext>
            </a:extLst>
          </p:cNvPr>
          <p:cNvSpPr>
            <a:spLocks noGrp="1" noChangeArrowheads="1"/>
          </p:cNvSpPr>
          <p:nvPr>
            <p:ph type="title"/>
          </p:nvPr>
        </p:nvSpPr>
        <p:spPr/>
        <p:txBody>
          <a:bodyPr/>
          <a:lstStyle/>
          <a:p>
            <a:pPr eaLnBrk="1" hangingPunct="1">
              <a:defRPr/>
            </a:pPr>
            <a:r>
              <a:rPr lang="en-US" dirty="0"/>
              <a:t>LINUX</a:t>
            </a:r>
          </a:p>
        </p:txBody>
      </p:sp>
      <p:pic>
        <p:nvPicPr>
          <p:cNvPr id="838660" name="Picture 4" descr="linux">
            <a:extLst>
              <a:ext uri="{FF2B5EF4-FFF2-40B4-BE49-F238E27FC236}">
                <a16:creationId xmlns:a16="http://schemas.microsoft.com/office/drawing/2014/main" id="{9A258B1F-4FFD-CF33-9771-64321005792A}"/>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76200" y="25400"/>
            <a:ext cx="1270000" cy="127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38662" name="Rectangle 6">
            <a:extLst>
              <a:ext uri="{FF2B5EF4-FFF2-40B4-BE49-F238E27FC236}">
                <a16:creationId xmlns:a16="http://schemas.microsoft.com/office/drawing/2014/main" id="{C2C2F477-D5D3-A243-8D95-E690ABA7177C}"/>
              </a:ext>
            </a:extLst>
          </p:cNvPr>
          <p:cNvSpPr>
            <a:spLocks noChangeArrowheads="1"/>
          </p:cNvSpPr>
          <p:nvPr/>
        </p:nvSpPr>
        <p:spPr bwMode="auto">
          <a:xfrm>
            <a:off x="-152400" y="990600"/>
            <a:ext cx="9448800" cy="7975600"/>
          </a:xfrm>
          <a:prstGeom prst="rect">
            <a:avLst/>
          </a:prstGeom>
          <a:noFill/>
          <a:ln>
            <a:noFill/>
          </a:ln>
          <a:effectLst/>
        </p:spPr>
        <p:txBody>
          <a:bodyPr/>
          <a:lstStyle/>
          <a:p>
            <a:pPr marL="342900" indent="-342900" eaLnBrk="1" hangingPunct="1">
              <a:spcBef>
                <a:spcPct val="20000"/>
              </a:spcBef>
              <a:buClr>
                <a:srgbClr val="0000CC"/>
              </a:buClr>
              <a:buFontTx/>
              <a:buChar char="•"/>
              <a:defRPr/>
            </a:pPr>
            <a:endParaRPr lang="en-US" sz="2000" b="1" dirty="0">
              <a:effectLst>
                <a:outerShdw blurRad="38100" dist="38100" dir="2700000" algn="tl">
                  <a:srgbClr val="C0C0C0"/>
                </a:outerShdw>
              </a:effectLst>
              <a:latin typeface="Arial" charset="0"/>
            </a:endParaRPr>
          </a:p>
          <a:p>
            <a:pPr marL="342900" indent="-342900" eaLnBrk="1" hangingPunct="1">
              <a:spcBef>
                <a:spcPct val="20000"/>
              </a:spcBef>
              <a:buClr>
                <a:srgbClr val="0000CC"/>
              </a:buClr>
              <a:buFontTx/>
              <a:buChar char="•"/>
              <a:defRPr/>
            </a:pPr>
            <a:r>
              <a:rPr lang="en-US" sz="2000" b="1" dirty="0">
                <a:effectLst>
                  <a:outerShdw blurRad="38100" dist="38100" dir="2700000" algn="tl">
                    <a:srgbClr val="C0C0C0"/>
                  </a:outerShdw>
                </a:effectLst>
                <a:latin typeface="Arial" charset="0"/>
              </a:rPr>
              <a:t>Linux (basically the kernel) was developed by</a:t>
            </a:r>
          </a:p>
          <a:p>
            <a:pPr eaLnBrk="1" hangingPunct="1">
              <a:spcBef>
                <a:spcPct val="20000"/>
              </a:spcBef>
              <a:buClr>
                <a:srgbClr val="0000CC"/>
              </a:buClr>
              <a:defRPr/>
            </a:pPr>
            <a:r>
              <a:rPr lang="en-US" sz="2000" b="1" dirty="0">
                <a:solidFill>
                  <a:srgbClr val="0000CC"/>
                </a:solidFill>
                <a:effectLst>
                  <a:outerShdw blurRad="38100" dist="38100" dir="2700000" algn="tl">
                    <a:srgbClr val="C0C0C0"/>
                  </a:outerShdw>
                </a:effectLst>
                <a:latin typeface="Arial" charset="0"/>
              </a:rPr>
              <a:t>     Linus Torvalds</a:t>
            </a:r>
            <a:r>
              <a:rPr lang="en-US" sz="2000" b="1" dirty="0">
                <a:effectLst>
                  <a:outerShdw blurRad="38100" dist="38100" dir="2700000" algn="tl">
                    <a:srgbClr val="C0C0C0"/>
                  </a:outerShdw>
                </a:effectLst>
                <a:latin typeface="Arial" charset="0"/>
              </a:rPr>
              <a:t> at the University of Helsinki,</a:t>
            </a:r>
          </a:p>
          <a:p>
            <a:pPr eaLnBrk="1" hangingPunct="1">
              <a:spcBef>
                <a:spcPct val="20000"/>
              </a:spcBef>
              <a:buClr>
                <a:srgbClr val="0000CC"/>
              </a:buClr>
              <a:defRPr/>
            </a:pPr>
            <a:r>
              <a:rPr lang="en-US" sz="2000" b="1" dirty="0">
                <a:effectLst>
                  <a:outerShdw blurRad="38100" dist="38100" dir="2700000" algn="tl">
                    <a:srgbClr val="C0C0C0"/>
                  </a:outerShdw>
                </a:effectLst>
                <a:latin typeface="Arial" charset="0"/>
              </a:rPr>
              <a:t>     with the help of UNIX programmers.</a:t>
            </a:r>
          </a:p>
          <a:p>
            <a:pPr marL="342900" indent="-342900" eaLnBrk="1" hangingPunct="1">
              <a:spcBef>
                <a:spcPct val="20000"/>
              </a:spcBef>
              <a:buClr>
                <a:srgbClr val="0000CC"/>
              </a:buClr>
              <a:buFontTx/>
              <a:buChar char="•"/>
              <a:defRPr/>
            </a:pPr>
            <a:r>
              <a:rPr lang="en-US" sz="2000" b="1" dirty="0">
                <a:effectLst>
                  <a:outerShdw blurRad="38100" dist="38100" dir="2700000" algn="tl">
                    <a:srgbClr val="C0C0C0"/>
                  </a:outerShdw>
                </a:effectLst>
                <a:latin typeface="Arial" charset="0"/>
              </a:rPr>
              <a:t>The </a:t>
            </a:r>
            <a:r>
              <a:rPr lang="en-US" sz="2000" b="1" dirty="0">
                <a:solidFill>
                  <a:srgbClr val="0000CC"/>
                </a:solidFill>
                <a:effectLst>
                  <a:outerShdw blurRad="38100" dist="38100" dir="2700000" algn="tl">
                    <a:srgbClr val="C0C0C0"/>
                  </a:outerShdw>
                </a:effectLst>
                <a:latin typeface="Arial" charset="0"/>
              </a:rPr>
              <a:t>kernel</a:t>
            </a:r>
            <a:r>
              <a:rPr lang="en-US" sz="2000" b="1" dirty="0">
                <a:effectLst>
                  <a:outerShdw blurRad="38100" dist="38100" dir="2700000" algn="tl">
                    <a:srgbClr val="C0C0C0"/>
                  </a:outerShdw>
                </a:effectLst>
                <a:latin typeface="Arial" charset="0"/>
              </a:rPr>
              <a:t> is the program that performs the most</a:t>
            </a:r>
          </a:p>
          <a:p>
            <a:pPr eaLnBrk="1" hangingPunct="1">
              <a:spcBef>
                <a:spcPct val="20000"/>
              </a:spcBef>
              <a:buClr>
                <a:srgbClr val="0000CC"/>
              </a:buClr>
              <a:defRPr/>
            </a:pPr>
            <a:r>
              <a:rPr lang="en-US" sz="2000" b="1" dirty="0">
                <a:effectLst>
                  <a:outerShdw blurRad="38100" dist="38100" dir="2700000" algn="tl">
                    <a:srgbClr val="C0C0C0"/>
                  </a:outerShdw>
                </a:effectLst>
                <a:latin typeface="Arial" charset="0"/>
              </a:rPr>
              <a:t>      basic functions of an operating system:</a:t>
            </a:r>
          </a:p>
          <a:p>
            <a:pPr marL="742950" lvl="1" indent="-285750" eaLnBrk="1" hangingPunct="1">
              <a:spcBef>
                <a:spcPct val="20000"/>
              </a:spcBef>
              <a:buClr>
                <a:srgbClr val="0000CC"/>
              </a:buClr>
              <a:buFontTx/>
              <a:buChar char="•"/>
              <a:defRPr/>
            </a:pPr>
            <a:r>
              <a:rPr lang="en-US" b="1" dirty="0">
                <a:effectLst>
                  <a:outerShdw blurRad="38100" dist="38100" dir="2700000" algn="tl">
                    <a:srgbClr val="C0C0C0"/>
                  </a:outerShdw>
                </a:effectLst>
                <a:latin typeface="Arial" charset="0"/>
              </a:rPr>
              <a:t>It controls and interfaces with the computer’s hardware.</a:t>
            </a:r>
          </a:p>
          <a:p>
            <a:pPr marL="742950" lvl="1" indent="-285750" eaLnBrk="1" hangingPunct="1">
              <a:spcBef>
                <a:spcPct val="20000"/>
              </a:spcBef>
              <a:buClr>
                <a:srgbClr val="0000CC"/>
              </a:buClr>
              <a:buFontTx/>
              <a:buChar char="•"/>
              <a:defRPr/>
            </a:pPr>
            <a:r>
              <a:rPr lang="en-US" b="1" dirty="0">
                <a:effectLst>
                  <a:outerShdw blurRad="38100" dist="38100" dir="2700000" algn="tl">
                    <a:srgbClr val="C0C0C0"/>
                  </a:outerShdw>
                </a:effectLst>
                <a:latin typeface="Arial" charset="0"/>
              </a:rPr>
              <a:t>handles allocation of memory and other resources.</a:t>
            </a:r>
          </a:p>
          <a:p>
            <a:pPr marL="742950" lvl="1" indent="-285750" eaLnBrk="1" hangingPunct="1">
              <a:spcBef>
                <a:spcPct val="20000"/>
              </a:spcBef>
              <a:buClr>
                <a:srgbClr val="0000CC"/>
              </a:buClr>
              <a:buFontTx/>
              <a:buChar char="•"/>
              <a:defRPr/>
            </a:pPr>
            <a:r>
              <a:rPr lang="en-US" b="1" dirty="0">
                <a:effectLst>
                  <a:outerShdw blurRad="38100" dist="38100" dir="2700000" algn="tl">
                    <a:srgbClr val="C0C0C0"/>
                  </a:outerShdw>
                </a:effectLst>
                <a:latin typeface="Arial" charset="0"/>
              </a:rPr>
              <a:t>allows multiple programs to run at the same time.</a:t>
            </a:r>
          </a:p>
          <a:p>
            <a:pPr marL="742950" lvl="1" indent="-285750" eaLnBrk="1" hangingPunct="1">
              <a:spcBef>
                <a:spcPct val="20000"/>
              </a:spcBef>
              <a:buClr>
                <a:srgbClr val="0000CC"/>
              </a:buClr>
              <a:buFontTx/>
              <a:buChar char="•"/>
              <a:defRPr/>
            </a:pPr>
            <a:r>
              <a:rPr lang="en-US" b="1" dirty="0">
                <a:effectLst>
                  <a:outerShdw blurRad="38100" dist="38100" dir="2700000" algn="tl">
                    <a:srgbClr val="C0C0C0"/>
                  </a:outerShdw>
                </a:effectLst>
                <a:latin typeface="Arial" charset="0"/>
              </a:rPr>
              <a:t>manages the file system, and so on.</a:t>
            </a:r>
          </a:p>
          <a:p>
            <a:pPr marL="342900" indent="-342900" eaLnBrk="1" hangingPunct="1">
              <a:spcBef>
                <a:spcPct val="20000"/>
              </a:spcBef>
              <a:buClr>
                <a:srgbClr val="0000CC"/>
              </a:buClr>
              <a:buFontTx/>
              <a:buChar char="•"/>
              <a:defRPr/>
            </a:pPr>
            <a:r>
              <a:rPr lang="en-US" sz="2000" b="1" dirty="0">
                <a:effectLst>
                  <a:outerShdw blurRad="38100" dist="38100" dir="2700000" algn="tl">
                    <a:srgbClr val="C0C0C0"/>
                  </a:outerShdw>
                </a:effectLst>
                <a:latin typeface="Arial" charset="0"/>
              </a:rPr>
              <a:t>A user uses shell or GUI Window to interact with the Kernel</a:t>
            </a:r>
          </a:p>
          <a:p>
            <a:pPr marL="342900" indent="-342900" eaLnBrk="1" hangingPunct="1">
              <a:spcBef>
                <a:spcPct val="20000"/>
              </a:spcBef>
              <a:buClr>
                <a:srgbClr val="0000CC"/>
              </a:buClr>
              <a:buFontTx/>
              <a:buChar char="•"/>
              <a:defRPr/>
            </a:pPr>
            <a:r>
              <a:rPr lang="en-US" sz="2000" b="1" dirty="0">
                <a:effectLst>
                  <a:outerShdw blurRad="38100" dist="38100" dir="2700000" algn="tl">
                    <a:srgbClr val="C0C0C0"/>
                  </a:outerShdw>
                </a:effectLst>
                <a:latin typeface="Arial" charset="0"/>
              </a:rPr>
              <a:t>Now Linux is used in many different types of CPUs, including 32-bit and 64-bit </a:t>
            </a:r>
            <a:r>
              <a:rPr lang="en-US" sz="2000" b="1" dirty="0">
                <a:solidFill>
                  <a:srgbClr val="A50021"/>
                </a:solidFill>
                <a:effectLst>
                  <a:outerShdw blurRad="38100" dist="38100" dir="2700000" algn="tl">
                    <a:srgbClr val="C0C0C0"/>
                  </a:outerShdw>
                </a:effectLst>
                <a:latin typeface="Arial" charset="0"/>
              </a:rPr>
              <a:t>Intel </a:t>
            </a:r>
            <a:r>
              <a:rPr lang="en-US" sz="2000" b="1" i="1" dirty="0">
                <a:solidFill>
                  <a:srgbClr val="A50021"/>
                </a:solidFill>
                <a:effectLst>
                  <a:outerShdw blurRad="38100" dist="38100" dir="2700000" algn="tl">
                    <a:srgbClr val="C0C0C0"/>
                  </a:outerShdw>
                </a:effectLst>
                <a:latin typeface="Arial" charset="0"/>
              </a:rPr>
              <a:t>x</a:t>
            </a:r>
            <a:r>
              <a:rPr lang="en-US" sz="2000" b="1" dirty="0">
                <a:solidFill>
                  <a:srgbClr val="A50021"/>
                </a:solidFill>
                <a:effectLst>
                  <a:outerShdw blurRad="38100" dist="38100" dir="2700000" algn="tl">
                    <a:srgbClr val="C0C0C0"/>
                  </a:outerShdw>
                </a:effectLst>
                <a:latin typeface="Arial" charset="0"/>
              </a:rPr>
              <a:t>86</a:t>
            </a:r>
            <a:r>
              <a:rPr lang="en-US" sz="2000" b="1" dirty="0">
                <a:effectLst>
                  <a:outerShdw blurRad="38100" dist="38100" dir="2700000" algn="tl">
                    <a:srgbClr val="C0C0C0"/>
                  </a:outerShdw>
                </a:effectLst>
                <a:latin typeface="Arial" charset="0"/>
              </a:rPr>
              <a:t> and compatible processors; workstations and servers using Sun </a:t>
            </a:r>
            <a:r>
              <a:rPr lang="en-US" sz="2000" b="1" dirty="0">
                <a:solidFill>
                  <a:srgbClr val="A50021"/>
                </a:solidFill>
                <a:effectLst>
                  <a:outerShdw blurRad="38100" dist="38100" dir="2700000" algn="tl">
                    <a:srgbClr val="C0C0C0"/>
                  </a:outerShdw>
                </a:effectLst>
                <a:latin typeface="Arial" charset="0"/>
              </a:rPr>
              <a:t>SPARC</a:t>
            </a:r>
            <a:r>
              <a:rPr lang="en-US" sz="2000" b="1" dirty="0">
                <a:effectLst>
                  <a:outerShdw blurRad="38100" dist="38100" dir="2700000" algn="tl">
                    <a:srgbClr val="C0C0C0"/>
                  </a:outerShdw>
                </a:effectLst>
                <a:latin typeface="Arial" charset="0"/>
              </a:rPr>
              <a:t>, IBM </a:t>
            </a:r>
            <a:r>
              <a:rPr lang="en-US" sz="2000" b="1" dirty="0">
                <a:solidFill>
                  <a:srgbClr val="A50021"/>
                </a:solidFill>
                <a:effectLst>
                  <a:outerShdw blurRad="38100" dist="38100" dir="2700000" algn="tl">
                    <a:srgbClr val="C0C0C0"/>
                  </a:outerShdw>
                </a:effectLst>
                <a:latin typeface="Arial" charset="0"/>
              </a:rPr>
              <a:t>PowerPC</a:t>
            </a:r>
            <a:r>
              <a:rPr lang="en-US" sz="2000" b="1" dirty="0">
                <a:effectLst>
                  <a:outerShdw blurRad="38100" dist="38100" dir="2700000" algn="tl">
                    <a:srgbClr val="C0C0C0"/>
                  </a:outerShdw>
                </a:effectLst>
                <a:latin typeface="Arial" charset="0"/>
              </a:rPr>
              <a:t>, AMD </a:t>
            </a:r>
            <a:r>
              <a:rPr lang="en-US" sz="2000" b="1" dirty="0">
                <a:solidFill>
                  <a:srgbClr val="A50021"/>
                </a:solidFill>
                <a:effectLst>
                  <a:outerShdw blurRad="38100" dist="38100" dir="2700000" algn="tl">
                    <a:srgbClr val="C0C0C0"/>
                  </a:outerShdw>
                </a:effectLst>
                <a:latin typeface="Arial" charset="0"/>
              </a:rPr>
              <a:t>Opteron</a:t>
            </a:r>
            <a:r>
              <a:rPr lang="en-US" sz="2000" b="1" dirty="0">
                <a:effectLst>
                  <a:outerShdw blurRad="38100" dist="38100" dir="2700000" algn="tl">
                    <a:srgbClr val="C0C0C0"/>
                  </a:outerShdw>
                </a:effectLst>
                <a:latin typeface="Arial" charset="0"/>
              </a:rPr>
              <a:t>, and Intel </a:t>
            </a:r>
            <a:r>
              <a:rPr lang="en-US" sz="2000" b="1" dirty="0">
                <a:solidFill>
                  <a:srgbClr val="A50021"/>
                </a:solidFill>
                <a:effectLst>
                  <a:outerShdw blurRad="38100" dist="38100" dir="2700000" algn="tl">
                    <a:srgbClr val="C0C0C0"/>
                  </a:outerShdw>
                </a:effectLst>
                <a:latin typeface="Arial" charset="0"/>
              </a:rPr>
              <a:t>Itanium, </a:t>
            </a:r>
            <a:r>
              <a:rPr lang="uz-Latn-UZ" sz="2000" dirty="0"/>
              <a:t>AMD's x86-64 (AMD64)</a:t>
            </a:r>
            <a:r>
              <a:rPr lang="en-US" sz="2000" b="1" dirty="0">
                <a:effectLst>
                  <a:outerShdw blurRad="38100" dist="38100" dir="2700000" algn="tl">
                    <a:srgbClr val="C0C0C0"/>
                  </a:outerShdw>
                </a:effectLst>
                <a:latin typeface="Arial" charset="0"/>
              </a:rPr>
              <a:t>,</a:t>
            </a:r>
            <a:r>
              <a:rPr lang="en-US" sz="2000" b="1" dirty="0">
                <a:solidFill>
                  <a:srgbClr val="A50021"/>
                </a:solidFill>
                <a:effectLst>
                  <a:outerShdw blurRad="38100" dist="38100" dir="2700000" algn="tl">
                    <a:srgbClr val="C0C0C0"/>
                  </a:outerShdw>
                </a:effectLst>
                <a:latin typeface="Arial" charset="0"/>
              </a:rPr>
              <a:t> Smart Phones</a:t>
            </a:r>
            <a:r>
              <a:rPr lang="en-US" sz="2000" b="1" dirty="0">
                <a:effectLst>
                  <a:outerShdw blurRad="38100" dist="38100" dir="2700000" algn="tl">
                    <a:srgbClr val="C0C0C0"/>
                  </a:outerShdw>
                </a:effectLst>
                <a:latin typeface="Arial" charset="0"/>
              </a:rPr>
              <a:t> and Sony’s </a:t>
            </a:r>
            <a:r>
              <a:rPr lang="en-US" sz="2000" b="1" dirty="0" err="1">
                <a:solidFill>
                  <a:srgbClr val="A50021"/>
                </a:solidFill>
                <a:effectLst>
                  <a:outerShdw blurRad="38100" dist="38100" dir="2700000" algn="tl">
                    <a:srgbClr val="C0C0C0"/>
                  </a:outerShdw>
                </a:effectLst>
                <a:latin typeface="Arial" charset="0"/>
              </a:rPr>
              <a:t>Playstations</a:t>
            </a:r>
            <a:r>
              <a:rPr lang="en-US" sz="2000" b="1" dirty="0">
                <a:effectLst>
                  <a:outerShdw blurRad="38100" dist="38100" dir="2700000" algn="tl">
                    <a:srgbClr val="C0C0C0"/>
                  </a:outerShdw>
                </a:effectLst>
                <a:latin typeface="Arial" charset="0"/>
              </a:rPr>
              <a:t> 2 and 3.</a:t>
            </a:r>
          </a:p>
          <a:p>
            <a:pPr marL="342900" indent="-342900" eaLnBrk="1" hangingPunct="1">
              <a:spcBef>
                <a:spcPct val="20000"/>
              </a:spcBef>
              <a:buClr>
                <a:srgbClr val="0000CC"/>
              </a:buClr>
              <a:buFontTx/>
              <a:buChar char="•"/>
              <a:defRPr/>
            </a:pPr>
            <a:r>
              <a:rPr lang="en-US" sz="2000" b="1" dirty="0">
                <a:effectLst>
                  <a:outerShdw blurRad="38100" dist="38100" dir="2700000" algn="tl">
                    <a:srgbClr val="C0C0C0"/>
                  </a:outerShdw>
                </a:effectLst>
                <a:latin typeface="Arial" charset="0"/>
              </a:rPr>
              <a:t>The name LINUX stands for the recursive </a:t>
            </a:r>
            <a:r>
              <a:rPr lang="en-US" sz="2000" b="1" i="1" dirty="0">
                <a:solidFill>
                  <a:srgbClr val="0000CC"/>
                </a:solidFill>
                <a:effectLst>
                  <a:outerShdw blurRad="38100" dist="38100" dir="2700000" algn="tl">
                    <a:srgbClr val="C0C0C0"/>
                  </a:outerShdw>
                </a:effectLst>
                <a:latin typeface="Arial" charset="0"/>
              </a:rPr>
              <a:t>LINUX Is Not Unix</a:t>
            </a:r>
            <a:r>
              <a:rPr lang="en-US" sz="2000" b="1" i="1" dirty="0">
                <a:effectLst>
                  <a:outerShdw blurRad="38100" dist="38100" dir="2700000" algn="tl">
                    <a:srgbClr val="C0C0C0"/>
                  </a:outerShdw>
                </a:effectLst>
                <a:latin typeface="Arial" charset="0"/>
              </a:rPr>
              <a: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withEffect">
                                  <p:stCondLst>
                                    <p:cond delay="0"/>
                                  </p:stCondLst>
                                  <p:childTnLst>
                                    <p:set>
                                      <p:cBhvr>
                                        <p:cTn id="6" dur="1" fill="hold">
                                          <p:stCondLst>
                                            <p:cond delay="0"/>
                                          </p:stCondLst>
                                        </p:cTn>
                                        <p:tgtEl>
                                          <p:spTgt spid="838658"/>
                                        </p:tgtEl>
                                        <p:attrNameLst>
                                          <p:attrName>style.visibility</p:attrName>
                                        </p:attrNameLst>
                                      </p:cBhvr>
                                      <p:to>
                                        <p:strVal val="visible"/>
                                      </p:to>
                                    </p:set>
                                    <p:anim calcmode="lin" valueType="num">
                                      <p:cBhvr>
                                        <p:cTn id="7" dur="1000" fill="hold"/>
                                        <p:tgtEl>
                                          <p:spTgt spid="838658"/>
                                        </p:tgtEl>
                                        <p:attrNameLst>
                                          <p:attrName>ppt_x</p:attrName>
                                        </p:attrNameLst>
                                      </p:cBhvr>
                                      <p:tavLst>
                                        <p:tav tm="0">
                                          <p:val>
                                            <p:strVal val="#ppt_x-.2"/>
                                          </p:val>
                                        </p:tav>
                                        <p:tav tm="100000">
                                          <p:val>
                                            <p:strVal val="#ppt_x"/>
                                          </p:val>
                                        </p:tav>
                                      </p:tavLst>
                                    </p:anim>
                                    <p:anim calcmode="lin" valueType="num">
                                      <p:cBhvr>
                                        <p:cTn id="8" dur="1000" fill="hold"/>
                                        <p:tgtEl>
                                          <p:spTgt spid="838658"/>
                                        </p:tgtEl>
                                        <p:attrNameLst>
                                          <p:attrName>ppt_y</p:attrName>
                                        </p:attrNameLst>
                                      </p:cBhvr>
                                      <p:tavLst>
                                        <p:tav tm="0">
                                          <p:val>
                                            <p:strVal val="#ppt_y"/>
                                          </p:val>
                                        </p:tav>
                                        <p:tav tm="100000">
                                          <p:val>
                                            <p:strVal val="#ppt_y"/>
                                          </p:val>
                                        </p:tav>
                                      </p:tavLst>
                                    </p:anim>
                                    <p:animEffect transition="in" filter="wipe(right)" prLst="gradientSize: 0.1">
                                      <p:cBhvr>
                                        <p:cTn id="9" dur="1000"/>
                                        <p:tgtEl>
                                          <p:spTgt spid="838658"/>
                                        </p:tgtEl>
                                      </p:cBhvr>
                                    </p:animEffect>
                                  </p:childTnLst>
                                </p:cTn>
                              </p:par>
                            </p:childTnLst>
                          </p:cTn>
                        </p:par>
                        <p:par>
                          <p:cTn id="10" fill="hold" nodeType="afterGroup">
                            <p:stCondLst>
                              <p:cond delay="1000"/>
                            </p:stCondLst>
                            <p:childTnLst>
                              <p:par>
                                <p:cTn id="11" presetID="9" presetClass="entr" presetSubtype="0" fill="hold" nodeType="afterEffect">
                                  <p:stCondLst>
                                    <p:cond delay="0"/>
                                  </p:stCondLst>
                                  <p:childTnLst>
                                    <p:set>
                                      <p:cBhvr>
                                        <p:cTn id="12" dur="1" fill="hold">
                                          <p:stCondLst>
                                            <p:cond delay="0"/>
                                          </p:stCondLst>
                                        </p:cTn>
                                        <p:tgtEl>
                                          <p:spTgt spid="838660"/>
                                        </p:tgtEl>
                                        <p:attrNameLst>
                                          <p:attrName>style.visibility</p:attrName>
                                        </p:attrNameLst>
                                      </p:cBhvr>
                                      <p:to>
                                        <p:strVal val="visible"/>
                                      </p:to>
                                    </p:set>
                                    <p:animEffect transition="in" filter="dissolve">
                                      <p:cBhvr>
                                        <p:cTn id="13" dur="500"/>
                                        <p:tgtEl>
                                          <p:spTgt spid="83866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838662">
                                            <p:txEl>
                                              <p:pRg st="1" end="1"/>
                                            </p:txEl>
                                          </p:spTgt>
                                        </p:tgtEl>
                                        <p:attrNameLst>
                                          <p:attrName>style.visibility</p:attrName>
                                        </p:attrNameLst>
                                      </p:cBhvr>
                                      <p:to>
                                        <p:strVal val="visible"/>
                                      </p:to>
                                    </p:set>
                                    <p:animEffect transition="in" filter="dissolve">
                                      <p:cBhvr>
                                        <p:cTn id="18" dur="500"/>
                                        <p:tgtEl>
                                          <p:spTgt spid="838662">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838662">
                                            <p:txEl>
                                              <p:pRg st="2" end="2"/>
                                            </p:txEl>
                                          </p:spTgt>
                                        </p:tgtEl>
                                        <p:attrNameLst>
                                          <p:attrName>style.visibility</p:attrName>
                                        </p:attrNameLst>
                                      </p:cBhvr>
                                      <p:to>
                                        <p:strVal val="visible"/>
                                      </p:to>
                                    </p:set>
                                    <p:animEffect transition="in" filter="dissolve">
                                      <p:cBhvr>
                                        <p:cTn id="23" dur="500"/>
                                        <p:tgtEl>
                                          <p:spTgt spid="83866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838662">
                                            <p:txEl>
                                              <p:pRg st="3" end="3"/>
                                            </p:txEl>
                                          </p:spTgt>
                                        </p:tgtEl>
                                        <p:attrNameLst>
                                          <p:attrName>style.visibility</p:attrName>
                                        </p:attrNameLst>
                                      </p:cBhvr>
                                      <p:to>
                                        <p:strVal val="visible"/>
                                      </p:to>
                                    </p:set>
                                    <p:animEffect transition="in" filter="dissolve">
                                      <p:cBhvr>
                                        <p:cTn id="28" dur="500"/>
                                        <p:tgtEl>
                                          <p:spTgt spid="838662">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nodeType="clickEffect">
                                  <p:stCondLst>
                                    <p:cond delay="0"/>
                                  </p:stCondLst>
                                  <p:childTnLst>
                                    <p:set>
                                      <p:cBhvr>
                                        <p:cTn id="32" dur="1" fill="hold">
                                          <p:stCondLst>
                                            <p:cond delay="0"/>
                                          </p:stCondLst>
                                        </p:cTn>
                                        <p:tgtEl>
                                          <p:spTgt spid="838662">
                                            <p:txEl>
                                              <p:pRg st="4" end="4"/>
                                            </p:txEl>
                                          </p:spTgt>
                                        </p:tgtEl>
                                        <p:attrNameLst>
                                          <p:attrName>style.visibility</p:attrName>
                                        </p:attrNameLst>
                                      </p:cBhvr>
                                      <p:to>
                                        <p:strVal val="visible"/>
                                      </p:to>
                                    </p:set>
                                    <p:animEffect transition="in" filter="dissolve">
                                      <p:cBhvr>
                                        <p:cTn id="33" dur="500"/>
                                        <p:tgtEl>
                                          <p:spTgt spid="838662">
                                            <p:txEl>
                                              <p:pRg st="4" end="4"/>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nodeType="clickEffect">
                                  <p:stCondLst>
                                    <p:cond delay="0"/>
                                  </p:stCondLst>
                                  <p:childTnLst>
                                    <p:set>
                                      <p:cBhvr>
                                        <p:cTn id="37" dur="1" fill="hold">
                                          <p:stCondLst>
                                            <p:cond delay="0"/>
                                          </p:stCondLst>
                                        </p:cTn>
                                        <p:tgtEl>
                                          <p:spTgt spid="838662">
                                            <p:txEl>
                                              <p:pRg st="5" end="5"/>
                                            </p:txEl>
                                          </p:spTgt>
                                        </p:tgtEl>
                                        <p:attrNameLst>
                                          <p:attrName>style.visibility</p:attrName>
                                        </p:attrNameLst>
                                      </p:cBhvr>
                                      <p:to>
                                        <p:strVal val="visible"/>
                                      </p:to>
                                    </p:set>
                                    <p:animEffect transition="in" filter="dissolve">
                                      <p:cBhvr>
                                        <p:cTn id="38" dur="500"/>
                                        <p:tgtEl>
                                          <p:spTgt spid="838662">
                                            <p:txEl>
                                              <p:pRg st="5" end="5"/>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nodeType="clickEffect">
                                  <p:stCondLst>
                                    <p:cond delay="0"/>
                                  </p:stCondLst>
                                  <p:childTnLst>
                                    <p:set>
                                      <p:cBhvr>
                                        <p:cTn id="42" dur="1" fill="hold">
                                          <p:stCondLst>
                                            <p:cond delay="0"/>
                                          </p:stCondLst>
                                        </p:cTn>
                                        <p:tgtEl>
                                          <p:spTgt spid="838663"/>
                                        </p:tgtEl>
                                        <p:attrNameLst>
                                          <p:attrName>style.visibility</p:attrName>
                                        </p:attrNameLst>
                                      </p:cBhvr>
                                      <p:to>
                                        <p:strVal val="visible"/>
                                      </p:to>
                                    </p:set>
                                    <p:animEffect transition="in" filter="dissolve">
                                      <p:cBhvr>
                                        <p:cTn id="43" dur="500"/>
                                        <p:tgtEl>
                                          <p:spTgt spid="83866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xit" presetSubtype="0" fill="hold" nodeType="clickEffect">
                                  <p:stCondLst>
                                    <p:cond delay="0"/>
                                  </p:stCondLst>
                                  <p:childTnLst>
                                    <p:animEffect transition="out" filter="dissolve">
                                      <p:cBhvr>
                                        <p:cTn id="47" dur="500"/>
                                        <p:tgtEl>
                                          <p:spTgt spid="838663"/>
                                        </p:tgtEl>
                                      </p:cBhvr>
                                    </p:animEffect>
                                    <p:set>
                                      <p:cBhvr>
                                        <p:cTn id="48" dur="1" fill="hold">
                                          <p:stCondLst>
                                            <p:cond delay="499"/>
                                          </p:stCondLst>
                                        </p:cTn>
                                        <p:tgtEl>
                                          <p:spTgt spid="838663"/>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nodeType="clickEffect">
                                  <p:stCondLst>
                                    <p:cond delay="0"/>
                                  </p:stCondLst>
                                  <p:childTnLst>
                                    <p:set>
                                      <p:cBhvr>
                                        <p:cTn id="52" dur="1" fill="hold">
                                          <p:stCondLst>
                                            <p:cond delay="0"/>
                                          </p:stCondLst>
                                        </p:cTn>
                                        <p:tgtEl>
                                          <p:spTgt spid="838662">
                                            <p:txEl>
                                              <p:pRg st="6" end="6"/>
                                            </p:txEl>
                                          </p:spTgt>
                                        </p:tgtEl>
                                        <p:attrNameLst>
                                          <p:attrName>style.visibility</p:attrName>
                                        </p:attrNameLst>
                                      </p:cBhvr>
                                      <p:to>
                                        <p:strVal val="visible"/>
                                      </p:to>
                                    </p:set>
                                    <p:animEffect transition="in" filter="dissolve">
                                      <p:cBhvr>
                                        <p:cTn id="53" dur="500"/>
                                        <p:tgtEl>
                                          <p:spTgt spid="838662">
                                            <p:txEl>
                                              <p:pRg st="6" end="6"/>
                                            </p:txEl>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nodeType="clickEffect">
                                  <p:stCondLst>
                                    <p:cond delay="0"/>
                                  </p:stCondLst>
                                  <p:childTnLst>
                                    <p:set>
                                      <p:cBhvr>
                                        <p:cTn id="57" dur="1" fill="hold">
                                          <p:stCondLst>
                                            <p:cond delay="0"/>
                                          </p:stCondLst>
                                        </p:cTn>
                                        <p:tgtEl>
                                          <p:spTgt spid="838662">
                                            <p:txEl>
                                              <p:pRg st="7" end="7"/>
                                            </p:txEl>
                                          </p:spTgt>
                                        </p:tgtEl>
                                        <p:attrNameLst>
                                          <p:attrName>style.visibility</p:attrName>
                                        </p:attrNameLst>
                                      </p:cBhvr>
                                      <p:to>
                                        <p:strVal val="visible"/>
                                      </p:to>
                                    </p:set>
                                    <p:animEffect transition="in" filter="dissolve">
                                      <p:cBhvr>
                                        <p:cTn id="58" dur="500"/>
                                        <p:tgtEl>
                                          <p:spTgt spid="838662">
                                            <p:txEl>
                                              <p:pRg st="7" end="7"/>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nodeType="clickEffect">
                                  <p:stCondLst>
                                    <p:cond delay="0"/>
                                  </p:stCondLst>
                                  <p:childTnLst>
                                    <p:set>
                                      <p:cBhvr>
                                        <p:cTn id="62" dur="1" fill="hold">
                                          <p:stCondLst>
                                            <p:cond delay="0"/>
                                          </p:stCondLst>
                                        </p:cTn>
                                        <p:tgtEl>
                                          <p:spTgt spid="838662">
                                            <p:txEl>
                                              <p:pRg st="8" end="8"/>
                                            </p:txEl>
                                          </p:spTgt>
                                        </p:tgtEl>
                                        <p:attrNameLst>
                                          <p:attrName>style.visibility</p:attrName>
                                        </p:attrNameLst>
                                      </p:cBhvr>
                                      <p:to>
                                        <p:strVal val="visible"/>
                                      </p:to>
                                    </p:set>
                                    <p:animEffect transition="in" filter="dissolve">
                                      <p:cBhvr>
                                        <p:cTn id="63" dur="500"/>
                                        <p:tgtEl>
                                          <p:spTgt spid="838662">
                                            <p:txEl>
                                              <p:pRg st="8" end="8"/>
                                            </p:txEl>
                                          </p:spTgt>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ntr" presetSubtype="0" fill="hold" nodeType="clickEffect">
                                  <p:stCondLst>
                                    <p:cond delay="0"/>
                                  </p:stCondLst>
                                  <p:childTnLst>
                                    <p:set>
                                      <p:cBhvr>
                                        <p:cTn id="67" dur="1" fill="hold">
                                          <p:stCondLst>
                                            <p:cond delay="0"/>
                                          </p:stCondLst>
                                        </p:cTn>
                                        <p:tgtEl>
                                          <p:spTgt spid="838662">
                                            <p:txEl>
                                              <p:pRg st="9" end="9"/>
                                            </p:txEl>
                                          </p:spTgt>
                                        </p:tgtEl>
                                        <p:attrNameLst>
                                          <p:attrName>style.visibility</p:attrName>
                                        </p:attrNameLst>
                                      </p:cBhvr>
                                      <p:to>
                                        <p:strVal val="visible"/>
                                      </p:to>
                                    </p:set>
                                    <p:animEffect transition="in" filter="dissolve">
                                      <p:cBhvr>
                                        <p:cTn id="68" dur="500"/>
                                        <p:tgtEl>
                                          <p:spTgt spid="838662">
                                            <p:txEl>
                                              <p:pRg st="9" end="9"/>
                                            </p:txEl>
                                          </p:spTgt>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9" presetClass="entr" presetSubtype="0" fill="hold" nodeType="clickEffect">
                                  <p:stCondLst>
                                    <p:cond delay="0"/>
                                  </p:stCondLst>
                                  <p:childTnLst>
                                    <p:set>
                                      <p:cBhvr>
                                        <p:cTn id="72" dur="1" fill="hold">
                                          <p:stCondLst>
                                            <p:cond delay="0"/>
                                          </p:stCondLst>
                                        </p:cTn>
                                        <p:tgtEl>
                                          <p:spTgt spid="838662">
                                            <p:txEl>
                                              <p:pRg st="10" end="10"/>
                                            </p:txEl>
                                          </p:spTgt>
                                        </p:tgtEl>
                                        <p:attrNameLst>
                                          <p:attrName>style.visibility</p:attrName>
                                        </p:attrNameLst>
                                      </p:cBhvr>
                                      <p:to>
                                        <p:strVal val="visible"/>
                                      </p:to>
                                    </p:set>
                                    <p:animEffect transition="in" filter="dissolve">
                                      <p:cBhvr>
                                        <p:cTn id="73" dur="500"/>
                                        <p:tgtEl>
                                          <p:spTgt spid="838662">
                                            <p:txEl>
                                              <p:pRg st="10" end="10"/>
                                            </p:txEl>
                                          </p:spTgt>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9" presetClass="entr" presetSubtype="0" fill="hold" nodeType="clickEffect">
                                  <p:stCondLst>
                                    <p:cond delay="0"/>
                                  </p:stCondLst>
                                  <p:childTnLst>
                                    <p:set>
                                      <p:cBhvr>
                                        <p:cTn id="77" dur="1" fill="hold">
                                          <p:stCondLst>
                                            <p:cond delay="0"/>
                                          </p:stCondLst>
                                        </p:cTn>
                                        <p:tgtEl>
                                          <p:spTgt spid="838662">
                                            <p:txEl>
                                              <p:pRg st="11" end="11"/>
                                            </p:txEl>
                                          </p:spTgt>
                                        </p:tgtEl>
                                        <p:attrNameLst>
                                          <p:attrName>style.visibility</p:attrName>
                                        </p:attrNameLst>
                                      </p:cBhvr>
                                      <p:to>
                                        <p:strVal val="visible"/>
                                      </p:to>
                                    </p:set>
                                    <p:animEffect transition="in" filter="dissolve">
                                      <p:cBhvr>
                                        <p:cTn id="78" dur="500"/>
                                        <p:tgtEl>
                                          <p:spTgt spid="838662">
                                            <p:txEl>
                                              <p:pRg st="11" end="11"/>
                                            </p:txEl>
                                          </p:spTgt>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9" presetClass="entr" presetSubtype="0" fill="hold" nodeType="clickEffect">
                                  <p:stCondLst>
                                    <p:cond delay="0"/>
                                  </p:stCondLst>
                                  <p:childTnLst>
                                    <p:set>
                                      <p:cBhvr>
                                        <p:cTn id="82" dur="1" fill="hold">
                                          <p:stCondLst>
                                            <p:cond delay="0"/>
                                          </p:stCondLst>
                                        </p:cTn>
                                        <p:tgtEl>
                                          <p:spTgt spid="838662">
                                            <p:txEl>
                                              <p:pRg st="12" end="12"/>
                                            </p:txEl>
                                          </p:spTgt>
                                        </p:tgtEl>
                                        <p:attrNameLst>
                                          <p:attrName>style.visibility</p:attrName>
                                        </p:attrNameLst>
                                      </p:cBhvr>
                                      <p:to>
                                        <p:strVal val="visible"/>
                                      </p:to>
                                    </p:set>
                                    <p:animEffect transition="in" filter="dissolve">
                                      <p:cBhvr>
                                        <p:cTn id="83" dur="500"/>
                                        <p:tgtEl>
                                          <p:spTgt spid="83866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865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07F076-0677-0754-4046-A160A330459E}"/>
              </a:ext>
            </a:extLst>
          </p:cNvPr>
          <p:cNvSpPr>
            <a:spLocks noGrp="1"/>
          </p:cNvSpPr>
          <p:nvPr>
            <p:ph type="dt" sz="half" idx="10"/>
          </p:nvPr>
        </p:nvSpPr>
        <p:spPr/>
        <p:txBody>
          <a:bodyPr/>
          <a:lstStyle/>
          <a:p>
            <a:pPr>
              <a:defRPr/>
            </a:pPr>
            <a:fld id="{7086F9AA-3382-4265-BEBC-746A9087F3BA}" type="datetime1">
              <a:rPr lang="en-US" smtClean="0"/>
              <a:pPr>
                <a:defRPr/>
              </a:pPr>
              <a:t>1/29/2025</a:t>
            </a:fld>
            <a:endParaRPr lang="en-US"/>
          </a:p>
        </p:txBody>
      </p:sp>
      <p:sp>
        <p:nvSpPr>
          <p:cNvPr id="6" name="Slide Number Placeholder 5">
            <a:extLst>
              <a:ext uri="{FF2B5EF4-FFF2-40B4-BE49-F238E27FC236}">
                <a16:creationId xmlns:a16="http://schemas.microsoft.com/office/drawing/2014/main" id="{7C0E2E2F-3AC5-4A84-60CC-EAE07B8D4B73}"/>
              </a:ext>
            </a:extLst>
          </p:cNvPr>
          <p:cNvSpPr>
            <a:spLocks noGrp="1"/>
          </p:cNvSpPr>
          <p:nvPr>
            <p:ph type="sldNum" sz="quarter" idx="12"/>
          </p:nvPr>
        </p:nvSpPr>
        <p:spPr/>
        <p:txBody>
          <a:bodyPr/>
          <a:lstStyle/>
          <a:p>
            <a:pPr>
              <a:defRPr/>
            </a:pPr>
            <a:fld id="{B8987CCD-AB99-41F0-A007-1C356179F14E}" type="slidenum">
              <a:rPr lang="en-US" altLang="en-US" smtClean="0"/>
              <a:pPr>
                <a:defRPr/>
              </a:pPr>
              <a:t>27</a:t>
            </a:fld>
            <a:endParaRPr lang="en-US" altLang="en-US"/>
          </a:p>
        </p:txBody>
      </p:sp>
      <p:pic>
        <p:nvPicPr>
          <p:cNvPr id="1026" name="Picture 2" descr="Introduction to Linux Command Line - Puneet Panwar">
            <a:extLst>
              <a:ext uri="{FF2B5EF4-FFF2-40B4-BE49-F238E27FC236}">
                <a16:creationId xmlns:a16="http://schemas.microsoft.com/office/drawing/2014/main" id="{DEB5DDEA-3284-AB63-AC08-FEA1A7A4F3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977" y="547487"/>
            <a:ext cx="5715000" cy="576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3335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Date Placeholder 3">
            <a:extLst>
              <a:ext uri="{FF2B5EF4-FFF2-40B4-BE49-F238E27FC236}">
                <a16:creationId xmlns:a16="http://schemas.microsoft.com/office/drawing/2014/main" id="{005062E8-9B2B-E3E3-512F-0986965A493F}"/>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FCEAEEDF-AF0E-432B-A983-7B9CAEEBB889}"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31747" name="Slide Number Placeholder 5">
            <a:extLst>
              <a:ext uri="{FF2B5EF4-FFF2-40B4-BE49-F238E27FC236}">
                <a16:creationId xmlns:a16="http://schemas.microsoft.com/office/drawing/2014/main" id="{E820A10D-D8CC-A253-80BF-EBE657A90089}"/>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1B2CA5C4-B779-4B81-B81B-2D9DDA72BF04}" type="slidenum">
              <a:rPr lang="en-US" altLang="en-US" sz="1400" b="0" smtClean="0">
                <a:latin typeface="Arial Black" panose="020B0A04020102020204" pitchFamily="34" charset="0"/>
              </a:rPr>
              <a:pPr>
                <a:spcBef>
                  <a:spcPct val="0"/>
                </a:spcBef>
                <a:buClrTx/>
                <a:buFontTx/>
                <a:buNone/>
              </a:pPr>
              <a:t>28</a:t>
            </a:fld>
            <a:endParaRPr lang="en-US" altLang="en-US" sz="1400" b="0">
              <a:latin typeface="Arial Black" panose="020B0A04020102020204" pitchFamily="34" charset="0"/>
            </a:endParaRPr>
          </a:p>
        </p:txBody>
      </p:sp>
      <p:sp>
        <p:nvSpPr>
          <p:cNvPr id="841730" name="Rectangle 2">
            <a:extLst>
              <a:ext uri="{FF2B5EF4-FFF2-40B4-BE49-F238E27FC236}">
                <a16:creationId xmlns:a16="http://schemas.microsoft.com/office/drawing/2014/main" id="{B82F5C09-D1A2-78C5-1E46-F87632E1BA6C}"/>
              </a:ext>
            </a:extLst>
          </p:cNvPr>
          <p:cNvSpPr>
            <a:spLocks noGrp="1" noChangeArrowheads="1"/>
          </p:cNvSpPr>
          <p:nvPr>
            <p:ph type="title"/>
          </p:nvPr>
        </p:nvSpPr>
        <p:spPr/>
        <p:txBody>
          <a:bodyPr/>
          <a:lstStyle/>
          <a:p>
            <a:pPr eaLnBrk="1" hangingPunct="1">
              <a:defRPr/>
            </a:pPr>
            <a:r>
              <a:rPr lang="en-US"/>
              <a:t>GNU</a:t>
            </a:r>
          </a:p>
        </p:txBody>
      </p:sp>
      <p:sp>
        <p:nvSpPr>
          <p:cNvPr id="841732" name="Rectangle 4">
            <a:extLst>
              <a:ext uri="{FF2B5EF4-FFF2-40B4-BE49-F238E27FC236}">
                <a16:creationId xmlns:a16="http://schemas.microsoft.com/office/drawing/2014/main" id="{0EEAA06D-5C67-C119-3FFB-8A01A4FDF068}"/>
              </a:ext>
            </a:extLst>
          </p:cNvPr>
          <p:cNvSpPr>
            <a:spLocks noChangeArrowheads="1"/>
          </p:cNvSpPr>
          <p:nvPr/>
        </p:nvSpPr>
        <p:spPr bwMode="auto">
          <a:xfrm>
            <a:off x="0" y="1066800"/>
            <a:ext cx="9144000" cy="6096000"/>
          </a:xfrm>
          <a:prstGeom prst="rect">
            <a:avLst/>
          </a:prstGeom>
          <a:noFill/>
          <a:ln>
            <a:noFill/>
          </a:ln>
          <a:effectLst/>
        </p:spPr>
        <p:txBody>
          <a:bodyPr/>
          <a:lstStyle/>
          <a:p>
            <a:pPr marL="342900" indent="-342900" eaLnBrk="1" hangingPunct="1">
              <a:spcBef>
                <a:spcPct val="20000"/>
              </a:spcBef>
              <a:buClr>
                <a:srgbClr val="0000CC"/>
              </a:buClr>
              <a:buFontTx/>
              <a:buChar char="•"/>
              <a:defRPr/>
            </a:pPr>
            <a:r>
              <a:rPr lang="en-US" sz="2000" b="1" dirty="0">
                <a:effectLst>
                  <a:outerShdw blurRad="38100" dist="38100" dir="2700000" algn="tl">
                    <a:srgbClr val="C0C0C0"/>
                  </a:outerShdw>
                </a:effectLst>
                <a:latin typeface="Arial" charset="0"/>
              </a:rPr>
              <a:t>         The name GNU stands for the recursive </a:t>
            </a:r>
            <a:r>
              <a:rPr lang="en-US" sz="2000" b="1" i="1" dirty="0">
                <a:solidFill>
                  <a:srgbClr val="0000CC"/>
                </a:solidFill>
                <a:effectLst>
                  <a:outerShdw blurRad="38100" dist="38100" dir="2700000" algn="tl">
                    <a:srgbClr val="C0C0C0"/>
                  </a:outerShdw>
                </a:effectLst>
                <a:latin typeface="Arial" charset="0"/>
              </a:rPr>
              <a:t>GNU’s Not Unix</a:t>
            </a:r>
            <a:r>
              <a:rPr lang="en-US" sz="2000" b="1" dirty="0">
                <a:effectLst>
                  <a:outerShdw blurRad="38100" dist="38100" dir="2700000" algn="tl">
                    <a:srgbClr val="C0C0C0"/>
                  </a:outerShdw>
                </a:effectLst>
                <a:latin typeface="Arial" charset="0"/>
              </a:rPr>
              <a:t>.</a:t>
            </a:r>
          </a:p>
          <a:p>
            <a:pPr marL="342900" indent="-342900" eaLnBrk="1" hangingPunct="1">
              <a:spcBef>
                <a:spcPct val="20000"/>
              </a:spcBef>
              <a:buClr>
                <a:srgbClr val="0000CC"/>
              </a:buClr>
              <a:buFontTx/>
              <a:buChar char="•"/>
              <a:defRPr/>
            </a:pPr>
            <a:r>
              <a:rPr lang="en-US" sz="2000" b="1" dirty="0">
                <a:effectLst>
                  <a:outerShdw blurRad="38100" dist="38100" dir="2700000" algn="tl">
                    <a:srgbClr val="C0C0C0"/>
                  </a:outerShdw>
                </a:effectLst>
                <a:latin typeface="Arial" charset="0"/>
              </a:rPr>
              <a:t>The Free Software Foundation GNU was set up by Richard Stallman.</a:t>
            </a:r>
          </a:p>
          <a:p>
            <a:pPr marL="342900" indent="-342900" eaLnBrk="1" hangingPunct="1">
              <a:spcBef>
                <a:spcPct val="20000"/>
              </a:spcBef>
              <a:buClr>
                <a:srgbClr val="0000CC"/>
              </a:buClr>
              <a:buFontTx/>
              <a:buChar char="•"/>
              <a:defRPr/>
            </a:pPr>
            <a:r>
              <a:rPr lang="en-US" sz="2000" b="1" dirty="0">
                <a:effectLst>
                  <a:outerShdw blurRad="38100" dist="38100" dir="2700000" algn="tl">
                    <a:srgbClr val="C0C0C0"/>
                  </a:outerShdw>
                </a:effectLst>
                <a:latin typeface="Arial" charset="0"/>
              </a:rPr>
              <a:t>Free Software means “there may be a cost involved in obtaining the software, it can thereafter be used in any way desired and is usually distributed in source form”</a:t>
            </a:r>
          </a:p>
          <a:p>
            <a:pPr marL="342900" indent="-342900" eaLnBrk="1" hangingPunct="1">
              <a:spcBef>
                <a:spcPct val="20000"/>
              </a:spcBef>
              <a:buClr>
                <a:srgbClr val="0000CC"/>
              </a:buClr>
              <a:buFontTx/>
              <a:buChar char="•"/>
              <a:defRPr/>
            </a:pPr>
            <a:endParaRPr lang="en-US" sz="2000" b="1" dirty="0">
              <a:effectLst>
                <a:outerShdw blurRad="38100" dist="38100" dir="2700000" algn="tl">
                  <a:srgbClr val="C0C0C0"/>
                </a:outerShdw>
              </a:effectLst>
              <a:latin typeface="Arial" charset="0"/>
            </a:endParaRPr>
          </a:p>
          <a:p>
            <a:pPr marL="342900" indent="-342900" eaLnBrk="1" hangingPunct="1">
              <a:spcBef>
                <a:spcPct val="20000"/>
              </a:spcBef>
              <a:buClr>
                <a:srgbClr val="0000CC"/>
              </a:buClr>
              <a:buFontTx/>
              <a:buChar char="•"/>
              <a:defRPr/>
            </a:pPr>
            <a:r>
              <a:rPr lang="en-US" sz="2000" b="1" dirty="0">
                <a:effectLst>
                  <a:outerShdw blurRad="38100" dist="38100" dir="2700000" algn="tl">
                    <a:srgbClr val="C0C0C0"/>
                  </a:outerShdw>
                </a:effectLst>
                <a:latin typeface="Arial" charset="0"/>
              </a:rPr>
              <a:t>Some of the free software from the GNU Project:</a:t>
            </a:r>
          </a:p>
          <a:p>
            <a:pPr marL="742950" lvl="1" indent="-285750" eaLnBrk="1" hangingPunct="1">
              <a:spcBef>
                <a:spcPct val="20000"/>
              </a:spcBef>
              <a:buClr>
                <a:srgbClr val="0000CC"/>
              </a:buClr>
              <a:buFontTx/>
              <a:buChar char="•"/>
              <a:defRPr/>
            </a:pPr>
            <a:r>
              <a:rPr lang="en-US" sz="2000" b="1" dirty="0">
                <a:solidFill>
                  <a:srgbClr val="0000CC"/>
                </a:solidFill>
                <a:effectLst>
                  <a:outerShdw blurRad="38100" dist="38100" dir="2700000" algn="tl">
                    <a:srgbClr val="C0C0C0"/>
                  </a:outerShdw>
                </a:effectLst>
                <a:latin typeface="Arial" charset="0"/>
              </a:rPr>
              <a:t>LINUX:</a:t>
            </a:r>
            <a:r>
              <a:rPr lang="en-US" sz="2000" b="1" dirty="0">
                <a:effectLst>
                  <a:outerShdw blurRad="38100" dist="38100" dir="2700000" algn="tl">
                    <a:srgbClr val="C0C0C0"/>
                  </a:outerShdw>
                </a:effectLst>
                <a:latin typeface="Arial" charset="0"/>
              </a:rPr>
              <a:t> a free UNIX-like system. (KDE, GNOME Desktop)</a:t>
            </a:r>
          </a:p>
          <a:p>
            <a:pPr marL="742950" lvl="1" indent="-285750" eaLnBrk="1" hangingPunct="1">
              <a:spcBef>
                <a:spcPct val="20000"/>
              </a:spcBef>
              <a:buClr>
                <a:srgbClr val="0000CC"/>
              </a:buClr>
              <a:buFontTx/>
              <a:buChar char="•"/>
              <a:defRPr/>
            </a:pPr>
            <a:r>
              <a:rPr lang="en-US" sz="2000" b="1" dirty="0">
                <a:solidFill>
                  <a:srgbClr val="0000CC"/>
                </a:solidFill>
                <a:effectLst>
                  <a:outerShdw blurRad="38100" dist="38100" dir="2700000" algn="tl">
                    <a:srgbClr val="C0C0C0"/>
                  </a:outerShdw>
                </a:effectLst>
                <a:latin typeface="Arial" charset="0"/>
              </a:rPr>
              <a:t>GCC:</a:t>
            </a:r>
            <a:r>
              <a:rPr lang="en-US" sz="2000" b="1" dirty="0">
                <a:effectLst>
                  <a:outerShdw blurRad="38100" dist="38100" dir="2700000" algn="tl">
                    <a:srgbClr val="C0C0C0"/>
                  </a:outerShdw>
                </a:effectLst>
                <a:latin typeface="Arial" charset="0"/>
              </a:rPr>
              <a:t> The GNU Compiler Collection, containing the GNU C compiler</a:t>
            </a:r>
          </a:p>
          <a:p>
            <a:pPr marL="742950" lvl="1" indent="-285750" eaLnBrk="1" hangingPunct="1">
              <a:spcBef>
                <a:spcPct val="20000"/>
              </a:spcBef>
              <a:buClr>
                <a:srgbClr val="0000CC"/>
              </a:buClr>
              <a:buFontTx/>
              <a:buChar char="•"/>
              <a:defRPr/>
            </a:pPr>
            <a:r>
              <a:rPr lang="en-US" sz="2000" b="1" dirty="0">
                <a:solidFill>
                  <a:srgbClr val="0000CC"/>
                </a:solidFill>
                <a:effectLst>
                  <a:outerShdw blurRad="38100" dist="38100" dir="2700000" algn="tl">
                    <a:srgbClr val="C0C0C0"/>
                  </a:outerShdw>
                </a:effectLst>
                <a:latin typeface="Arial" charset="0"/>
              </a:rPr>
              <a:t>G++:</a:t>
            </a:r>
            <a:r>
              <a:rPr lang="en-US" sz="2000" b="1" dirty="0">
                <a:effectLst>
                  <a:outerShdw blurRad="38100" dist="38100" dir="2700000" algn="tl">
                    <a:srgbClr val="C0C0C0"/>
                  </a:outerShdw>
                </a:effectLst>
                <a:latin typeface="Arial" charset="0"/>
              </a:rPr>
              <a:t> A C++ compiler, included as part of GCC</a:t>
            </a:r>
          </a:p>
          <a:p>
            <a:pPr marL="742950" lvl="1" indent="-285750" eaLnBrk="1" hangingPunct="1">
              <a:spcBef>
                <a:spcPct val="20000"/>
              </a:spcBef>
              <a:buClr>
                <a:srgbClr val="0000CC"/>
              </a:buClr>
              <a:buFontTx/>
              <a:buChar char="•"/>
              <a:defRPr/>
            </a:pPr>
            <a:r>
              <a:rPr lang="en-US" sz="2000" b="1" dirty="0">
                <a:solidFill>
                  <a:srgbClr val="0000CC"/>
                </a:solidFill>
                <a:effectLst>
                  <a:outerShdw blurRad="38100" dist="38100" dir="2700000" algn="tl">
                    <a:srgbClr val="C0C0C0"/>
                  </a:outerShdw>
                </a:effectLst>
                <a:latin typeface="Arial" charset="0"/>
              </a:rPr>
              <a:t>GDB:</a:t>
            </a:r>
            <a:r>
              <a:rPr lang="en-US" sz="2000" b="1" dirty="0">
                <a:effectLst>
                  <a:outerShdw blurRad="38100" dist="38100" dir="2700000" algn="tl">
                    <a:srgbClr val="C0C0C0"/>
                  </a:outerShdw>
                </a:effectLst>
                <a:latin typeface="Arial" charset="0"/>
              </a:rPr>
              <a:t> A source code–level debugger</a:t>
            </a:r>
          </a:p>
          <a:p>
            <a:pPr marL="742950" lvl="1" indent="-285750" eaLnBrk="1" hangingPunct="1">
              <a:spcBef>
                <a:spcPct val="20000"/>
              </a:spcBef>
              <a:buClr>
                <a:srgbClr val="0000CC"/>
              </a:buClr>
              <a:buFontTx/>
              <a:buChar char="•"/>
              <a:defRPr/>
            </a:pPr>
            <a:r>
              <a:rPr lang="en-US" sz="2000" b="1" dirty="0">
                <a:solidFill>
                  <a:srgbClr val="0000CC"/>
                </a:solidFill>
                <a:effectLst>
                  <a:outerShdw blurRad="38100" dist="38100" dir="2700000" algn="tl">
                    <a:srgbClr val="C0C0C0"/>
                  </a:outerShdw>
                </a:effectLst>
                <a:latin typeface="Arial" charset="0"/>
              </a:rPr>
              <a:t>GNU make:</a:t>
            </a:r>
            <a:r>
              <a:rPr lang="en-US" sz="2000" b="1" dirty="0">
                <a:effectLst>
                  <a:outerShdw blurRad="38100" dist="38100" dir="2700000" algn="tl">
                    <a:srgbClr val="C0C0C0"/>
                  </a:outerShdw>
                </a:effectLst>
                <a:latin typeface="Arial" charset="0"/>
              </a:rPr>
              <a:t> A version of UNIX make</a:t>
            </a:r>
          </a:p>
          <a:p>
            <a:pPr marL="742950" lvl="1" indent="-285750" eaLnBrk="1" hangingPunct="1">
              <a:spcBef>
                <a:spcPct val="20000"/>
              </a:spcBef>
              <a:buClr>
                <a:srgbClr val="0000CC"/>
              </a:buClr>
              <a:buFontTx/>
              <a:buChar char="•"/>
              <a:defRPr/>
            </a:pPr>
            <a:r>
              <a:rPr lang="en-US" sz="2000" b="1" dirty="0">
                <a:solidFill>
                  <a:srgbClr val="0000CC"/>
                </a:solidFill>
                <a:effectLst>
                  <a:outerShdw blurRad="38100" dist="38100" dir="2700000" algn="tl">
                    <a:srgbClr val="C0C0C0"/>
                  </a:outerShdw>
                </a:effectLst>
                <a:latin typeface="Arial" charset="0"/>
              </a:rPr>
              <a:t>Gimp:</a:t>
            </a:r>
            <a:r>
              <a:rPr lang="en-US" sz="2000" b="1" dirty="0">
                <a:effectLst>
                  <a:outerShdw blurRad="38100" dist="38100" dir="2700000" algn="tl">
                    <a:srgbClr val="C0C0C0"/>
                  </a:outerShdw>
                </a:effectLst>
                <a:latin typeface="Arial" charset="0"/>
              </a:rPr>
              <a:t> A graphical image manipulation tool</a:t>
            </a:r>
          </a:p>
          <a:p>
            <a:pPr marL="742950" lvl="1" indent="-285750" eaLnBrk="1" hangingPunct="1">
              <a:spcBef>
                <a:spcPct val="20000"/>
              </a:spcBef>
              <a:buClr>
                <a:srgbClr val="0000CC"/>
              </a:buClr>
              <a:buFontTx/>
              <a:buChar char="•"/>
              <a:defRPr/>
            </a:pPr>
            <a:r>
              <a:rPr lang="en-US" sz="2000" b="1" dirty="0">
                <a:solidFill>
                  <a:srgbClr val="0000CC"/>
                </a:solidFill>
                <a:effectLst>
                  <a:outerShdw blurRad="38100" dist="38100" dir="2700000" algn="tl">
                    <a:srgbClr val="C0C0C0"/>
                  </a:outerShdw>
                </a:effectLst>
                <a:latin typeface="Arial" charset="0"/>
              </a:rPr>
              <a:t>bash:</a:t>
            </a:r>
            <a:r>
              <a:rPr lang="en-US" sz="2000" b="1" dirty="0">
                <a:effectLst>
                  <a:outerShdw blurRad="38100" dist="38100" dir="2700000" algn="tl">
                    <a:srgbClr val="C0C0C0"/>
                  </a:outerShdw>
                </a:effectLst>
                <a:latin typeface="Arial" charset="0"/>
              </a:rPr>
              <a:t> A command shell</a:t>
            </a:r>
          </a:p>
          <a:p>
            <a:pPr marL="742950" lvl="1" indent="-285750" eaLnBrk="1" hangingPunct="1">
              <a:spcBef>
                <a:spcPct val="20000"/>
              </a:spcBef>
              <a:buClr>
                <a:srgbClr val="0000CC"/>
              </a:buClr>
              <a:buFontTx/>
              <a:buChar char="•"/>
              <a:defRPr/>
            </a:pPr>
            <a:r>
              <a:rPr lang="en-US" sz="2000" b="1" dirty="0">
                <a:solidFill>
                  <a:srgbClr val="0000CC"/>
                </a:solidFill>
                <a:effectLst>
                  <a:outerShdw blurRad="38100" dist="38100" dir="2700000" algn="tl">
                    <a:srgbClr val="C0C0C0"/>
                  </a:outerShdw>
                </a:effectLst>
                <a:latin typeface="Arial" charset="0"/>
              </a:rPr>
              <a:t>GNU </a:t>
            </a:r>
            <a:r>
              <a:rPr lang="en-US" sz="2000" b="1" dirty="0" err="1">
                <a:solidFill>
                  <a:srgbClr val="0000CC"/>
                </a:solidFill>
                <a:effectLst>
                  <a:outerShdw blurRad="38100" dist="38100" dir="2700000" algn="tl">
                    <a:srgbClr val="C0C0C0"/>
                  </a:outerShdw>
                </a:effectLst>
                <a:latin typeface="Arial" charset="0"/>
              </a:rPr>
              <a:t>Emacs</a:t>
            </a:r>
            <a:r>
              <a:rPr lang="en-US" sz="2000" b="1" dirty="0">
                <a:solidFill>
                  <a:srgbClr val="0000CC"/>
                </a:solidFill>
                <a:effectLst>
                  <a:outerShdw blurRad="38100" dist="38100" dir="2700000" algn="tl">
                    <a:srgbClr val="C0C0C0"/>
                  </a:outerShdw>
                </a:effectLst>
                <a:latin typeface="Arial" charset="0"/>
              </a:rPr>
              <a:t>:</a:t>
            </a:r>
            <a:r>
              <a:rPr lang="en-US" sz="2000" b="1" dirty="0">
                <a:effectLst>
                  <a:outerShdw blurRad="38100" dist="38100" dir="2700000" algn="tl">
                    <a:srgbClr val="C0C0C0"/>
                  </a:outerShdw>
                </a:effectLst>
                <a:latin typeface="Arial" charset="0"/>
              </a:rPr>
              <a:t> A text editor and environment</a:t>
            </a:r>
          </a:p>
        </p:txBody>
      </p:sp>
      <p:pic>
        <p:nvPicPr>
          <p:cNvPr id="841734" name="Picture 6" descr="GNU-head-wallshadow">
            <a:extLst>
              <a:ext uri="{FF2B5EF4-FFF2-40B4-BE49-F238E27FC236}">
                <a16:creationId xmlns:a16="http://schemas.microsoft.com/office/drawing/2014/main" id="{BA9D2E46-1BE6-AF8D-D76A-36B9C358135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6200" y="103188"/>
            <a:ext cx="1219200" cy="11922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withEffect">
                                  <p:stCondLst>
                                    <p:cond delay="0"/>
                                  </p:stCondLst>
                                  <p:childTnLst>
                                    <p:set>
                                      <p:cBhvr>
                                        <p:cTn id="6" dur="1" fill="hold">
                                          <p:stCondLst>
                                            <p:cond delay="0"/>
                                          </p:stCondLst>
                                        </p:cTn>
                                        <p:tgtEl>
                                          <p:spTgt spid="841730"/>
                                        </p:tgtEl>
                                        <p:attrNameLst>
                                          <p:attrName>style.visibility</p:attrName>
                                        </p:attrNameLst>
                                      </p:cBhvr>
                                      <p:to>
                                        <p:strVal val="visible"/>
                                      </p:to>
                                    </p:set>
                                    <p:anim calcmode="lin" valueType="num">
                                      <p:cBhvr>
                                        <p:cTn id="7" dur="1000" fill="hold"/>
                                        <p:tgtEl>
                                          <p:spTgt spid="841730"/>
                                        </p:tgtEl>
                                        <p:attrNameLst>
                                          <p:attrName>ppt_x</p:attrName>
                                        </p:attrNameLst>
                                      </p:cBhvr>
                                      <p:tavLst>
                                        <p:tav tm="0">
                                          <p:val>
                                            <p:strVal val="#ppt_x-.2"/>
                                          </p:val>
                                        </p:tav>
                                        <p:tav tm="100000">
                                          <p:val>
                                            <p:strVal val="#ppt_x"/>
                                          </p:val>
                                        </p:tav>
                                      </p:tavLst>
                                    </p:anim>
                                    <p:anim calcmode="lin" valueType="num">
                                      <p:cBhvr>
                                        <p:cTn id="8" dur="1000" fill="hold"/>
                                        <p:tgtEl>
                                          <p:spTgt spid="841730"/>
                                        </p:tgtEl>
                                        <p:attrNameLst>
                                          <p:attrName>ppt_y</p:attrName>
                                        </p:attrNameLst>
                                      </p:cBhvr>
                                      <p:tavLst>
                                        <p:tav tm="0">
                                          <p:val>
                                            <p:strVal val="#ppt_y"/>
                                          </p:val>
                                        </p:tav>
                                        <p:tav tm="100000">
                                          <p:val>
                                            <p:strVal val="#ppt_y"/>
                                          </p:val>
                                        </p:tav>
                                      </p:tavLst>
                                    </p:anim>
                                    <p:animEffect transition="in" filter="wipe(right)" prLst="gradientSize: 0.1">
                                      <p:cBhvr>
                                        <p:cTn id="9" dur="1000"/>
                                        <p:tgtEl>
                                          <p:spTgt spid="841730"/>
                                        </p:tgtEl>
                                      </p:cBhvr>
                                    </p:animEffect>
                                  </p:childTnLst>
                                </p:cTn>
                              </p:par>
                            </p:childTnLst>
                          </p:cTn>
                        </p:par>
                        <p:par>
                          <p:cTn id="10" fill="hold" nodeType="afterGroup">
                            <p:stCondLst>
                              <p:cond delay="1000"/>
                            </p:stCondLst>
                            <p:childTnLst>
                              <p:par>
                                <p:cTn id="11" presetID="44" presetClass="entr" presetSubtype="0" fill="hold" nodeType="afterEffect">
                                  <p:stCondLst>
                                    <p:cond delay="0"/>
                                  </p:stCondLst>
                                  <p:childTnLst>
                                    <p:set>
                                      <p:cBhvr>
                                        <p:cTn id="12" dur="1" fill="hold">
                                          <p:stCondLst>
                                            <p:cond delay="0"/>
                                          </p:stCondLst>
                                        </p:cTn>
                                        <p:tgtEl>
                                          <p:spTgt spid="841734">
                                            <p:bg/>
                                          </p:spTgt>
                                        </p:tgtEl>
                                        <p:attrNameLst>
                                          <p:attrName>style.visibility</p:attrName>
                                        </p:attrNameLst>
                                      </p:cBhvr>
                                      <p:to>
                                        <p:strVal val="visible"/>
                                      </p:to>
                                    </p:set>
                                    <p:animEffect transition="in" filter="fade">
                                      <p:cBhvr>
                                        <p:cTn id="13" dur="500"/>
                                        <p:tgtEl>
                                          <p:spTgt spid="841734">
                                            <p:bg/>
                                          </p:spTgt>
                                        </p:tgtEl>
                                      </p:cBhvr>
                                    </p:animEffect>
                                    <p:anim calcmode="lin" valueType="num">
                                      <p:cBhvr>
                                        <p:cTn id="14" dur="500" fill="hold"/>
                                        <p:tgtEl>
                                          <p:spTgt spid="841734">
                                            <p:bg/>
                                          </p:spTgt>
                                        </p:tgtEl>
                                        <p:attrNameLst>
                                          <p:attrName>ppt_x</p:attrName>
                                        </p:attrNameLst>
                                      </p:cBhvr>
                                      <p:tavLst>
                                        <p:tav tm="0">
                                          <p:val>
                                            <p:strVal val="#ppt_x"/>
                                          </p:val>
                                        </p:tav>
                                        <p:tav tm="100000">
                                          <p:val>
                                            <p:strVal val="#ppt_x"/>
                                          </p:val>
                                        </p:tav>
                                      </p:tavLst>
                                    </p:anim>
                                    <p:anim calcmode="lin" valueType="num">
                                      <p:cBhvr>
                                        <p:cTn id="15" dur="500" fill="hold"/>
                                        <p:tgtEl>
                                          <p:spTgt spid="841734">
                                            <p:bg/>
                                          </p:spTgt>
                                        </p:tgtEl>
                                        <p:attrNameLst>
                                          <p:attrName>ppt_y</p:attrName>
                                        </p:attrNameLst>
                                      </p:cBhvr>
                                      <p:tavLst>
                                        <p:tav tm="0">
                                          <p:val>
                                            <p:strVal val="#ppt_y+.05"/>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841732">
                                            <p:txEl>
                                              <p:pRg st="0" end="0"/>
                                            </p:txEl>
                                          </p:spTgt>
                                        </p:tgtEl>
                                        <p:attrNameLst>
                                          <p:attrName>style.visibility</p:attrName>
                                        </p:attrNameLst>
                                      </p:cBhvr>
                                      <p:to>
                                        <p:strVal val="visible"/>
                                      </p:to>
                                    </p:set>
                                    <p:animEffect transition="in" filter="dissolve">
                                      <p:cBhvr>
                                        <p:cTn id="20" dur="500"/>
                                        <p:tgtEl>
                                          <p:spTgt spid="841732">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841732">
                                            <p:txEl>
                                              <p:pRg st="1" end="1"/>
                                            </p:txEl>
                                          </p:spTgt>
                                        </p:tgtEl>
                                        <p:attrNameLst>
                                          <p:attrName>style.visibility</p:attrName>
                                        </p:attrNameLst>
                                      </p:cBhvr>
                                      <p:to>
                                        <p:strVal val="visible"/>
                                      </p:to>
                                    </p:set>
                                    <p:animEffect transition="in" filter="dissolve">
                                      <p:cBhvr>
                                        <p:cTn id="25" dur="500"/>
                                        <p:tgtEl>
                                          <p:spTgt spid="841732">
                                            <p:txEl>
                                              <p:pRg st="1" end="1"/>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841732">
                                            <p:txEl>
                                              <p:pRg st="2" end="2"/>
                                            </p:txEl>
                                          </p:spTgt>
                                        </p:tgtEl>
                                        <p:attrNameLst>
                                          <p:attrName>style.visibility</p:attrName>
                                        </p:attrNameLst>
                                      </p:cBhvr>
                                      <p:to>
                                        <p:strVal val="visible"/>
                                      </p:to>
                                    </p:set>
                                    <p:animEffect transition="in" filter="dissolve">
                                      <p:cBhvr>
                                        <p:cTn id="30" dur="500"/>
                                        <p:tgtEl>
                                          <p:spTgt spid="841732">
                                            <p:txEl>
                                              <p:pRg st="2" end="2"/>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nodeType="clickEffect">
                                  <p:stCondLst>
                                    <p:cond delay="0"/>
                                  </p:stCondLst>
                                  <p:childTnLst>
                                    <p:set>
                                      <p:cBhvr>
                                        <p:cTn id="34" dur="1" fill="hold">
                                          <p:stCondLst>
                                            <p:cond delay="0"/>
                                          </p:stCondLst>
                                        </p:cTn>
                                        <p:tgtEl>
                                          <p:spTgt spid="841732">
                                            <p:txEl>
                                              <p:pRg st="4" end="4"/>
                                            </p:txEl>
                                          </p:spTgt>
                                        </p:tgtEl>
                                        <p:attrNameLst>
                                          <p:attrName>style.visibility</p:attrName>
                                        </p:attrNameLst>
                                      </p:cBhvr>
                                      <p:to>
                                        <p:strVal val="visible"/>
                                      </p:to>
                                    </p:set>
                                    <p:animEffect transition="in" filter="dissolve">
                                      <p:cBhvr>
                                        <p:cTn id="35" dur="500"/>
                                        <p:tgtEl>
                                          <p:spTgt spid="841732">
                                            <p:txEl>
                                              <p:pRg st="4" end="4"/>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nodeType="clickEffect">
                                  <p:stCondLst>
                                    <p:cond delay="0"/>
                                  </p:stCondLst>
                                  <p:childTnLst>
                                    <p:set>
                                      <p:cBhvr>
                                        <p:cTn id="39" dur="1" fill="hold">
                                          <p:stCondLst>
                                            <p:cond delay="0"/>
                                          </p:stCondLst>
                                        </p:cTn>
                                        <p:tgtEl>
                                          <p:spTgt spid="841732">
                                            <p:txEl>
                                              <p:pRg st="5" end="5"/>
                                            </p:txEl>
                                          </p:spTgt>
                                        </p:tgtEl>
                                        <p:attrNameLst>
                                          <p:attrName>style.visibility</p:attrName>
                                        </p:attrNameLst>
                                      </p:cBhvr>
                                      <p:to>
                                        <p:strVal val="visible"/>
                                      </p:to>
                                    </p:set>
                                    <p:animEffect transition="in" filter="dissolve">
                                      <p:cBhvr>
                                        <p:cTn id="40" dur="500"/>
                                        <p:tgtEl>
                                          <p:spTgt spid="841732">
                                            <p:txEl>
                                              <p:pRg st="5" end="5"/>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nodeType="clickEffect">
                                  <p:stCondLst>
                                    <p:cond delay="0"/>
                                  </p:stCondLst>
                                  <p:childTnLst>
                                    <p:set>
                                      <p:cBhvr>
                                        <p:cTn id="44" dur="1" fill="hold">
                                          <p:stCondLst>
                                            <p:cond delay="0"/>
                                          </p:stCondLst>
                                        </p:cTn>
                                        <p:tgtEl>
                                          <p:spTgt spid="841732">
                                            <p:txEl>
                                              <p:pRg st="6" end="6"/>
                                            </p:txEl>
                                          </p:spTgt>
                                        </p:tgtEl>
                                        <p:attrNameLst>
                                          <p:attrName>style.visibility</p:attrName>
                                        </p:attrNameLst>
                                      </p:cBhvr>
                                      <p:to>
                                        <p:strVal val="visible"/>
                                      </p:to>
                                    </p:set>
                                    <p:animEffect transition="in" filter="dissolve">
                                      <p:cBhvr>
                                        <p:cTn id="45" dur="500"/>
                                        <p:tgtEl>
                                          <p:spTgt spid="841732">
                                            <p:txEl>
                                              <p:pRg st="6" end="6"/>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9" presetClass="entr" presetSubtype="0" fill="hold" nodeType="clickEffect">
                                  <p:stCondLst>
                                    <p:cond delay="0"/>
                                  </p:stCondLst>
                                  <p:childTnLst>
                                    <p:set>
                                      <p:cBhvr>
                                        <p:cTn id="49" dur="1" fill="hold">
                                          <p:stCondLst>
                                            <p:cond delay="0"/>
                                          </p:stCondLst>
                                        </p:cTn>
                                        <p:tgtEl>
                                          <p:spTgt spid="841732">
                                            <p:txEl>
                                              <p:pRg st="7" end="7"/>
                                            </p:txEl>
                                          </p:spTgt>
                                        </p:tgtEl>
                                        <p:attrNameLst>
                                          <p:attrName>style.visibility</p:attrName>
                                        </p:attrNameLst>
                                      </p:cBhvr>
                                      <p:to>
                                        <p:strVal val="visible"/>
                                      </p:to>
                                    </p:set>
                                    <p:animEffect transition="in" filter="dissolve">
                                      <p:cBhvr>
                                        <p:cTn id="50" dur="500"/>
                                        <p:tgtEl>
                                          <p:spTgt spid="841732">
                                            <p:txEl>
                                              <p:pRg st="7" end="7"/>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nodeType="clickEffect">
                                  <p:stCondLst>
                                    <p:cond delay="0"/>
                                  </p:stCondLst>
                                  <p:childTnLst>
                                    <p:set>
                                      <p:cBhvr>
                                        <p:cTn id="54" dur="1" fill="hold">
                                          <p:stCondLst>
                                            <p:cond delay="0"/>
                                          </p:stCondLst>
                                        </p:cTn>
                                        <p:tgtEl>
                                          <p:spTgt spid="841732">
                                            <p:txEl>
                                              <p:pRg st="8" end="8"/>
                                            </p:txEl>
                                          </p:spTgt>
                                        </p:tgtEl>
                                        <p:attrNameLst>
                                          <p:attrName>style.visibility</p:attrName>
                                        </p:attrNameLst>
                                      </p:cBhvr>
                                      <p:to>
                                        <p:strVal val="visible"/>
                                      </p:to>
                                    </p:set>
                                    <p:animEffect transition="in" filter="dissolve">
                                      <p:cBhvr>
                                        <p:cTn id="55" dur="500"/>
                                        <p:tgtEl>
                                          <p:spTgt spid="841732">
                                            <p:txEl>
                                              <p:pRg st="8" end="8"/>
                                            </p:txEl>
                                          </p:spTgt>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9" presetClass="entr" presetSubtype="0" fill="hold" nodeType="clickEffect">
                                  <p:stCondLst>
                                    <p:cond delay="0"/>
                                  </p:stCondLst>
                                  <p:childTnLst>
                                    <p:set>
                                      <p:cBhvr>
                                        <p:cTn id="59" dur="1" fill="hold">
                                          <p:stCondLst>
                                            <p:cond delay="0"/>
                                          </p:stCondLst>
                                        </p:cTn>
                                        <p:tgtEl>
                                          <p:spTgt spid="841732">
                                            <p:txEl>
                                              <p:pRg st="9" end="9"/>
                                            </p:txEl>
                                          </p:spTgt>
                                        </p:tgtEl>
                                        <p:attrNameLst>
                                          <p:attrName>style.visibility</p:attrName>
                                        </p:attrNameLst>
                                      </p:cBhvr>
                                      <p:to>
                                        <p:strVal val="visible"/>
                                      </p:to>
                                    </p:set>
                                    <p:animEffect transition="in" filter="dissolve">
                                      <p:cBhvr>
                                        <p:cTn id="60" dur="500"/>
                                        <p:tgtEl>
                                          <p:spTgt spid="841732">
                                            <p:txEl>
                                              <p:pRg st="9" end="9"/>
                                            </p:txEl>
                                          </p:spTgt>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9" presetClass="entr" presetSubtype="0" fill="hold" nodeType="clickEffect">
                                  <p:stCondLst>
                                    <p:cond delay="0"/>
                                  </p:stCondLst>
                                  <p:childTnLst>
                                    <p:set>
                                      <p:cBhvr>
                                        <p:cTn id="64" dur="1" fill="hold">
                                          <p:stCondLst>
                                            <p:cond delay="0"/>
                                          </p:stCondLst>
                                        </p:cTn>
                                        <p:tgtEl>
                                          <p:spTgt spid="841732">
                                            <p:txEl>
                                              <p:pRg st="10" end="10"/>
                                            </p:txEl>
                                          </p:spTgt>
                                        </p:tgtEl>
                                        <p:attrNameLst>
                                          <p:attrName>style.visibility</p:attrName>
                                        </p:attrNameLst>
                                      </p:cBhvr>
                                      <p:to>
                                        <p:strVal val="visible"/>
                                      </p:to>
                                    </p:set>
                                    <p:animEffect transition="in" filter="dissolve">
                                      <p:cBhvr>
                                        <p:cTn id="65" dur="500"/>
                                        <p:tgtEl>
                                          <p:spTgt spid="841732">
                                            <p:txEl>
                                              <p:pRg st="10" end="10"/>
                                            </p:txEl>
                                          </p:spTgt>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9" presetClass="entr" presetSubtype="0" fill="hold" nodeType="clickEffect">
                                  <p:stCondLst>
                                    <p:cond delay="0"/>
                                  </p:stCondLst>
                                  <p:childTnLst>
                                    <p:set>
                                      <p:cBhvr>
                                        <p:cTn id="69" dur="1" fill="hold">
                                          <p:stCondLst>
                                            <p:cond delay="0"/>
                                          </p:stCondLst>
                                        </p:cTn>
                                        <p:tgtEl>
                                          <p:spTgt spid="841732">
                                            <p:txEl>
                                              <p:pRg st="11" end="11"/>
                                            </p:txEl>
                                          </p:spTgt>
                                        </p:tgtEl>
                                        <p:attrNameLst>
                                          <p:attrName>style.visibility</p:attrName>
                                        </p:attrNameLst>
                                      </p:cBhvr>
                                      <p:to>
                                        <p:strVal val="visible"/>
                                      </p:to>
                                    </p:set>
                                    <p:animEffect transition="in" filter="dissolve">
                                      <p:cBhvr>
                                        <p:cTn id="70" dur="500"/>
                                        <p:tgtEl>
                                          <p:spTgt spid="841732">
                                            <p:txEl>
                                              <p:pRg st="11" end="11"/>
                                            </p:txEl>
                                          </p:spTgt>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9" presetClass="entr" presetSubtype="0" fill="hold" nodeType="clickEffect">
                                  <p:stCondLst>
                                    <p:cond delay="0"/>
                                  </p:stCondLst>
                                  <p:childTnLst>
                                    <p:set>
                                      <p:cBhvr>
                                        <p:cTn id="74" dur="1" fill="hold">
                                          <p:stCondLst>
                                            <p:cond delay="0"/>
                                          </p:stCondLst>
                                        </p:cTn>
                                        <p:tgtEl>
                                          <p:spTgt spid="841732">
                                            <p:txEl>
                                              <p:pRg st="12" end="12"/>
                                            </p:txEl>
                                          </p:spTgt>
                                        </p:tgtEl>
                                        <p:attrNameLst>
                                          <p:attrName>style.visibility</p:attrName>
                                        </p:attrNameLst>
                                      </p:cBhvr>
                                      <p:to>
                                        <p:strVal val="visible"/>
                                      </p:to>
                                    </p:set>
                                    <p:animEffect transition="in" filter="dissolve">
                                      <p:cBhvr>
                                        <p:cTn id="75" dur="500"/>
                                        <p:tgtEl>
                                          <p:spTgt spid="84173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1730" grpId="0"/>
      <p:bldP spid="841734" grpId="0" build="p"/>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Date Placeholder 3">
            <a:extLst>
              <a:ext uri="{FF2B5EF4-FFF2-40B4-BE49-F238E27FC236}">
                <a16:creationId xmlns:a16="http://schemas.microsoft.com/office/drawing/2014/main" id="{C42F8850-CB05-3BFF-C55F-1376F627B99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B054CCDD-CD3B-4C1E-B760-B5B1BC7C3640}"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33795" name="Slide Number Placeholder 5">
            <a:extLst>
              <a:ext uri="{FF2B5EF4-FFF2-40B4-BE49-F238E27FC236}">
                <a16:creationId xmlns:a16="http://schemas.microsoft.com/office/drawing/2014/main" id="{5B5B2DF4-D6DD-9A1A-A2E0-25ED9A69884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06E76A69-F122-46DD-83ED-9C66764DC01C}" type="slidenum">
              <a:rPr lang="en-US" altLang="en-US" sz="1400" b="0" smtClean="0">
                <a:latin typeface="Arial Black" panose="020B0A04020102020204" pitchFamily="34" charset="0"/>
              </a:rPr>
              <a:pPr>
                <a:spcBef>
                  <a:spcPct val="0"/>
                </a:spcBef>
                <a:buClrTx/>
                <a:buFontTx/>
                <a:buNone/>
              </a:pPr>
              <a:t>29</a:t>
            </a:fld>
            <a:endParaRPr lang="en-US" altLang="en-US" sz="1400" b="0">
              <a:latin typeface="Arial Black" panose="020B0A04020102020204" pitchFamily="34" charset="0"/>
            </a:endParaRPr>
          </a:p>
        </p:txBody>
      </p:sp>
      <p:pic>
        <p:nvPicPr>
          <p:cNvPr id="842759" name="Picture 7" descr="computer-logo-2">
            <a:extLst>
              <a:ext uri="{FF2B5EF4-FFF2-40B4-BE49-F238E27FC236}">
                <a16:creationId xmlns:a16="http://schemas.microsoft.com/office/drawing/2014/main" id="{42904868-B718-C3B3-A7DF-7C08ABCB882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239000" y="165100"/>
            <a:ext cx="1905000" cy="1663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42754" name="Rectangle 2">
            <a:extLst>
              <a:ext uri="{FF2B5EF4-FFF2-40B4-BE49-F238E27FC236}">
                <a16:creationId xmlns:a16="http://schemas.microsoft.com/office/drawing/2014/main" id="{E9881055-714B-C6CC-EB10-1A13006CD0B3}"/>
              </a:ext>
            </a:extLst>
          </p:cNvPr>
          <p:cNvSpPr>
            <a:spLocks noGrp="1" noChangeArrowheads="1"/>
          </p:cNvSpPr>
          <p:nvPr>
            <p:ph type="title"/>
          </p:nvPr>
        </p:nvSpPr>
        <p:spPr/>
        <p:txBody>
          <a:bodyPr/>
          <a:lstStyle/>
          <a:p>
            <a:pPr eaLnBrk="1" hangingPunct="1">
              <a:defRPr/>
            </a:pPr>
            <a:r>
              <a:rPr lang="en-US"/>
              <a:t>Linux Programs</a:t>
            </a:r>
          </a:p>
        </p:txBody>
      </p:sp>
      <p:sp>
        <p:nvSpPr>
          <p:cNvPr id="842756" name="Rectangle 4">
            <a:extLst>
              <a:ext uri="{FF2B5EF4-FFF2-40B4-BE49-F238E27FC236}">
                <a16:creationId xmlns:a16="http://schemas.microsoft.com/office/drawing/2014/main" id="{443F8FD8-E17E-3BAB-CA3D-F14CBCE628E5}"/>
              </a:ext>
            </a:extLst>
          </p:cNvPr>
          <p:cNvSpPr>
            <a:spLocks noChangeArrowheads="1"/>
          </p:cNvSpPr>
          <p:nvPr/>
        </p:nvSpPr>
        <p:spPr bwMode="auto">
          <a:xfrm>
            <a:off x="0" y="762000"/>
            <a:ext cx="9144000" cy="6096000"/>
          </a:xfrm>
          <a:prstGeom prst="rect">
            <a:avLst/>
          </a:prstGeom>
          <a:noFill/>
          <a:ln>
            <a:noFill/>
          </a:ln>
          <a:effectLst/>
        </p:spPr>
        <p:txBody>
          <a:bodyPr/>
          <a:lstStyle/>
          <a:p>
            <a:pPr marL="342900" indent="-342900" eaLnBrk="1" hangingPunct="1">
              <a:spcBef>
                <a:spcPct val="20000"/>
              </a:spcBef>
              <a:buClr>
                <a:srgbClr val="0000CC"/>
              </a:buClr>
              <a:buFontTx/>
              <a:buChar char="•"/>
              <a:defRPr/>
            </a:pPr>
            <a:r>
              <a:rPr lang="en-US" sz="2000" b="1" dirty="0">
                <a:latin typeface="Arial" charset="0"/>
              </a:rPr>
              <a:t>Two special types of files: </a:t>
            </a:r>
            <a:r>
              <a:rPr lang="en-US" sz="2000" b="1" i="1" dirty="0">
                <a:latin typeface="Arial" charset="0"/>
              </a:rPr>
              <a:t>executables </a:t>
            </a:r>
            <a:r>
              <a:rPr lang="en-US" sz="2000" b="1" dirty="0">
                <a:latin typeface="Arial" charset="0"/>
              </a:rPr>
              <a:t>and </a:t>
            </a:r>
            <a:r>
              <a:rPr lang="en-US" sz="2000" b="1" i="1" dirty="0">
                <a:latin typeface="Arial" charset="0"/>
              </a:rPr>
              <a:t>scripts</a:t>
            </a:r>
          </a:p>
          <a:p>
            <a:pPr marL="742950" lvl="1" indent="-285750" eaLnBrk="1" hangingPunct="1">
              <a:spcBef>
                <a:spcPct val="20000"/>
              </a:spcBef>
              <a:buClr>
                <a:srgbClr val="0000CC"/>
              </a:buClr>
              <a:buFontTx/>
              <a:buChar char="•"/>
              <a:defRPr/>
            </a:pPr>
            <a:r>
              <a:rPr lang="en-US" sz="2000" b="1" i="1" dirty="0">
                <a:solidFill>
                  <a:srgbClr val="A50021"/>
                </a:solidFill>
                <a:latin typeface="Arial" charset="0"/>
              </a:rPr>
              <a:t>Executable files</a:t>
            </a:r>
            <a:r>
              <a:rPr lang="en-US" sz="2000" b="1" dirty="0">
                <a:latin typeface="Arial" charset="0"/>
              </a:rPr>
              <a:t> are programs that can be run directly</a:t>
            </a:r>
          </a:p>
          <a:p>
            <a:pPr marL="742950" lvl="1" indent="-285750" eaLnBrk="1" hangingPunct="1">
              <a:spcBef>
                <a:spcPct val="20000"/>
              </a:spcBef>
              <a:buClr>
                <a:srgbClr val="0000CC"/>
              </a:buClr>
              <a:defRPr/>
            </a:pPr>
            <a:r>
              <a:rPr lang="en-US" sz="2000" b="1" dirty="0">
                <a:latin typeface="Arial" charset="0"/>
              </a:rPr>
              <a:t>	by the computer; they correspond to Windows .exe files. </a:t>
            </a:r>
          </a:p>
          <a:p>
            <a:pPr marL="742950" lvl="1" indent="-285750" eaLnBrk="1" hangingPunct="1">
              <a:spcBef>
                <a:spcPct val="20000"/>
              </a:spcBef>
              <a:buClr>
                <a:srgbClr val="0000CC"/>
              </a:buClr>
              <a:buFontTx/>
              <a:buChar char="•"/>
              <a:defRPr/>
            </a:pPr>
            <a:r>
              <a:rPr lang="en-US" sz="2000" b="1" i="1" dirty="0">
                <a:solidFill>
                  <a:srgbClr val="A50021"/>
                </a:solidFill>
                <a:latin typeface="Arial" charset="0"/>
              </a:rPr>
              <a:t>Scripts</a:t>
            </a:r>
            <a:r>
              <a:rPr lang="en-US" sz="2000" b="1" dirty="0">
                <a:latin typeface="Arial" charset="0"/>
              </a:rPr>
              <a:t> are collections of instructions for another program or an interpreter, to follow. These correspond to Windows .bat or .</a:t>
            </a:r>
            <a:r>
              <a:rPr lang="en-US" sz="2000" b="1" dirty="0" err="1">
                <a:latin typeface="Arial" charset="0"/>
              </a:rPr>
              <a:t>cmd</a:t>
            </a:r>
            <a:r>
              <a:rPr lang="en-US" sz="2000" b="1" dirty="0">
                <a:latin typeface="Arial" charset="0"/>
              </a:rPr>
              <a:t> files.</a:t>
            </a:r>
          </a:p>
          <a:p>
            <a:pPr marL="342900" indent="-342900" eaLnBrk="1" hangingPunct="1">
              <a:spcBef>
                <a:spcPct val="20000"/>
              </a:spcBef>
              <a:buClr>
                <a:srgbClr val="0000CC"/>
              </a:buClr>
              <a:buFontTx/>
              <a:buChar char="•"/>
              <a:defRPr/>
            </a:pPr>
            <a:r>
              <a:rPr lang="en-US" sz="2000" b="1" dirty="0">
                <a:effectLst>
                  <a:outerShdw blurRad="38100" dist="38100" dir="2700000" algn="tl">
                    <a:srgbClr val="C0C0C0"/>
                  </a:outerShdw>
                </a:effectLst>
                <a:latin typeface="Arial" charset="0"/>
              </a:rPr>
              <a:t>In Linux</a:t>
            </a:r>
          </a:p>
          <a:p>
            <a:pPr marL="742950" lvl="1" indent="-285750" eaLnBrk="1" hangingPunct="1">
              <a:spcBef>
                <a:spcPct val="20000"/>
              </a:spcBef>
              <a:buClr>
                <a:srgbClr val="0000CC"/>
              </a:buClr>
              <a:buFontTx/>
              <a:buChar char="•"/>
              <a:defRPr/>
            </a:pPr>
            <a:r>
              <a:rPr lang="en-US" sz="2000" b="1" dirty="0">
                <a:effectLst>
                  <a:outerShdw blurRad="38100" dist="38100" dir="2700000" algn="tl">
                    <a:srgbClr val="C0C0C0"/>
                  </a:outerShdw>
                </a:effectLst>
                <a:latin typeface="Arial" charset="0"/>
              </a:rPr>
              <a:t>Executables or scripts to do not require to have a specific filename or any extension whatsoever.</a:t>
            </a:r>
          </a:p>
          <a:p>
            <a:pPr marL="742950" lvl="1" indent="-285750" eaLnBrk="1" hangingPunct="1">
              <a:spcBef>
                <a:spcPct val="20000"/>
              </a:spcBef>
              <a:buClr>
                <a:srgbClr val="0000CC"/>
              </a:buClr>
              <a:buFontTx/>
              <a:buChar char="•"/>
              <a:defRPr/>
            </a:pPr>
            <a:r>
              <a:rPr lang="en-US" sz="2000" b="1" dirty="0">
                <a:effectLst>
                  <a:outerShdw blurRad="38100" dist="38100" dir="2700000" algn="tl">
                    <a:srgbClr val="C0C0C0"/>
                  </a:outerShdw>
                </a:effectLst>
                <a:latin typeface="Arial" charset="0"/>
              </a:rPr>
              <a:t>File system attributes, (discuss later), are used to indicate that a file is a program that may be run.</a:t>
            </a:r>
          </a:p>
          <a:p>
            <a:pPr marL="742950" lvl="1" indent="-285750" eaLnBrk="1" hangingPunct="1">
              <a:spcBef>
                <a:spcPct val="20000"/>
              </a:spcBef>
              <a:buClr>
                <a:srgbClr val="0000CC"/>
              </a:buClr>
              <a:buFontTx/>
              <a:buChar char="•"/>
              <a:defRPr/>
            </a:pPr>
            <a:r>
              <a:rPr lang="en-US" sz="2000" b="1" dirty="0">
                <a:effectLst>
                  <a:outerShdw blurRad="38100" dist="38100" dir="2700000" algn="tl">
                    <a:srgbClr val="C0C0C0"/>
                  </a:outerShdw>
                </a:effectLst>
                <a:latin typeface="Arial" charset="0"/>
              </a:rPr>
              <a:t>A </a:t>
            </a:r>
            <a:r>
              <a:rPr lang="en-US" sz="2000" b="1" i="1" dirty="0">
                <a:solidFill>
                  <a:srgbClr val="A50021"/>
                </a:solidFill>
                <a:latin typeface="Arial" charset="0"/>
              </a:rPr>
              <a:t>shell</a:t>
            </a:r>
            <a:r>
              <a:rPr lang="en-US" sz="2000" b="1" dirty="0">
                <a:effectLst>
                  <a:outerShdw blurRad="38100" dist="38100" dir="2700000" algn="tl">
                    <a:srgbClr val="C0C0C0"/>
                  </a:outerShdw>
                </a:effectLst>
                <a:latin typeface="Arial" charset="0"/>
              </a:rPr>
              <a:t> program (often bash) like command prompt in windows is used to run our programs or commands.</a:t>
            </a:r>
          </a:p>
          <a:p>
            <a:pPr marL="342900" indent="-342900" eaLnBrk="1" hangingPunct="1">
              <a:spcBef>
                <a:spcPct val="20000"/>
              </a:spcBef>
              <a:buClr>
                <a:srgbClr val="0000CC"/>
              </a:buClr>
              <a:buFontTx/>
              <a:buChar char="•"/>
              <a:defRPr/>
            </a:pPr>
            <a:r>
              <a:rPr lang="en-US" sz="2000" b="1" dirty="0">
                <a:effectLst>
                  <a:outerShdw blurRad="38100" dist="38100" dir="2700000" algn="tl">
                    <a:srgbClr val="C0C0C0"/>
                  </a:outerShdw>
                </a:effectLst>
                <a:latin typeface="Arial" charset="0"/>
              </a:rPr>
              <a:t>Linux uses Environment Variable, </a:t>
            </a:r>
            <a:r>
              <a:rPr lang="en-US" sz="2000" b="1" dirty="0">
                <a:solidFill>
                  <a:srgbClr val="0000CC"/>
                </a:solidFill>
                <a:effectLst>
                  <a:outerShdw blurRad="38100" dist="38100" dir="2700000" algn="tl">
                    <a:srgbClr val="C0C0C0"/>
                  </a:outerShdw>
                </a:effectLst>
                <a:latin typeface="Arial" charset="0"/>
              </a:rPr>
              <a:t>PATH</a:t>
            </a:r>
            <a:r>
              <a:rPr lang="en-US" sz="2000" b="1" dirty="0">
                <a:effectLst>
                  <a:outerShdw blurRad="38100" dist="38100" dir="2700000" algn="tl">
                    <a:srgbClr val="C0C0C0"/>
                  </a:outerShdw>
                </a:effectLst>
                <a:latin typeface="Arial" charset="0"/>
              </a:rPr>
              <a:t> to search command on different paths. e.g. In Linux run this command and see the output</a:t>
            </a:r>
          </a:p>
          <a:p>
            <a:pPr marL="342900" indent="-342900" eaLnBrk="1" hangingPunct="1">
              <a:spcBef>
                <a:spcPct val="20000"/>
              </a:spcBef>
              <a:buClr>
                <a:srgbClr val="0000CC"/>
              </a:buClr>
              <a:defRPr/>
            </a:pPr>
            <a:r>
              <a:rPr lang="en-US" sz="2000" b="1" dirty="0">
                <a:effectLst>
                  <a:outerShdw blurRad="38100" dist="38100" dir="2700000" algn="tl">
                    <a:srgbClr val="C0C0C0"/>
                  </a:outerShdw>
                </a:effectLst>
                <a:latin typeface="Arial" charset="0"/>
              </a:rPr>
              <a:t>	</a:t>
            </a:r>
            <a:r>
              <a:rPr lang="en-US" sz="2000" b="1" dirty="0">
                <a:effectLst>
                  <a:outerShdw blurRad="38100" dist="38100" dir="2700000" algn="tl">
                    <a:srgbClr val="C0C0C0"/>
                  </a:outerShdw>
                </a:effectLst>
                <a:latin typeface="Courier New" pitchFamily="49" charset="0"/>
              </a:rPr>
              <a:t>echo $PATH</a:t>
            </a:r>
            <a:r>
              <a:rPr lang="en-US" sz="2000" b="1" dirty="0">
                <a:effectLst>
                  <a:outerShdw blurRad="38100" dist="38100" dir="2700000" algn="tl">
                    <a:srgbClr val="C0C0C0"/>
                  </a:outerShdw>
                </a:effectLst>
                <a:latin typeface="Arial"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withEffect">
                                  <p:stCondLst>
                                    <p:cond delay="0"/>
                                  </p:stCondLst>
                                  <p:childTnLst>
                                    <p:set>
                                      <p:cBhvr>
                                        <p:cTn id="6" dur="1" fill="hold">
                                          <p:stCondLst>
                                            <p:cond delay="0"/>
                                          </p:stCondLst>
                                        </p:cTn>
                                        <p:tgtEl>
                                          <p:spTgt spid="842754"/>
                                        </p:tgtEl>
                                        <p:attrNameLst>
                                          <p:attrName>style.visibility</p:attrName>
                                        </p:attrNameLst>
                                      </p:cBhvr>
                                      <p:to>
                                        <p:strVal val="visible"/>
                                      </p:to>
                                    </p:set>
                                    <p:anim calcmode="lin" valueType="num">
                                      <p:cBhvr>
                                        <p:cTn id="7" dur="1000" fill="hold"/>
                                        <p:tgtEl>
                                          <p:spTgt spid="842754"/>
                                        </p:tgtEl>
                                        <p:attrNameLst>
                                          <p:attrName>ppt_x</p:attrName>
                                        </p:attrNameLst>
                                      </p:cBhvr>
                                      <p:tavLst>
                                        <p:tav tm="0">
                                          <p:val>
                                            <p:strVal val="#ppt_x-.2"/>
                                          </p:val>
                                        </p:tav>
                                        <p:tav tm="100000">
                                          <p:val>
                                            <p:strVal val="#ppt_x"/>
                                          </p:val>
                                        </p:tav>
                                      </p:tavLst>
                                    </p:anim>
                                    <p:anim calcmode="lin" valueType="num">
                                      <p:cBhvr>
                                        <p:cTn id="8" dur="1000" fill="hold"/>
                                        <p:tgtEl>
                                          <p:spTgt spid="842754"/>
                                        </p:tgtEl>
                                        <p:attrNameLst>
                                          <p:attrName>ppt_y</p:attrName>
                                        </p:attrNameLst>
                                      </p:cBhvr>
                                      <p:tavLst>
                                        <p:tav tm="0">
                                          <p:val>
                                            <p:strVal val="#ppt_y"/>
                                          </p:val>
                                        </p:tav>
                                        <p:tav tm="100000">
                                          <p:val>
                                            <p:strVal val="#ppt_y"/>
                                          </p:val>
                                        </p:tav>
                                      </p:tavLst>
                                    </p:anim>
                                    <p:animEffect transition="in" filter="wipe(right)" prLst="gradientSize: 0.1">
                                      <p:cBhvr>
                                        <p:cTn id="9" dur="1000"/>
                                        <p:tgtEl>
                                          <p:spTgt spid="842754"/>
                                        </p:tgtEl>
                                      </p:cBhvr>
                                    </p:animEffect>
                                  </p:childTnLst>
                                </p:cTn>
                              </p:par>
                            </p:childTnLst>
                          </p:cTn>
                        </p:par>
                        <p:par>
                          <p:cTn id="10" fill="hold" nodeType="afterGroup">
                            <p:stCondLst>
                              <p:cond delay="1000"/>
                            </p:stCondLst>
                            <p:childTnLst>
                              <p:par>
                                <p:cTn id="11" presetID="9" presetClass="entr" presetSubtype="0" fill="hold" nodeType="afterEffect">
                                  <p:stCondLst>
                                    <p:cond delay="0"/>
                                  </p:stCondLst>
                                  <p:childTnLst>
                                    <p:set>
                                      <p:cBhvr>
                                        <p:cTn id="12" dur="1" fill="hold">
                                          <p:stCondLst>
                                            <p:cond delay="0"/>
                                          </p:stCondLst>
                                        </p:cTn>
                                        <p:tgtEl>
                                          <p:spTgt spid="842759"/>
                                        </p:tgtEl>
                                        <p:attrNameLst>
                                          <p:attrName>style.visibility</p:attrName>
                                        </p:attrNameLst>
                                      </p:cBhvr>
                                      <p:to>
                                        <p:strVal val="visible"/>
                                      </p:to>
                                    </p:set>
                                    <p:animEffect transition="in" filter="dissolve">
                                      <p:cBhvr>
                                        <p:cTn id="13" dur="500"/>
                                        <p:tgtEl>
                                          <p:spTgt spid="84275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842756">
                                            <p:txEl>
                                              <p:pRg st="0" end="0"/>
                                            </p:txEl>
                                          </p:spTgt>
                                        </p:tgtEl>
                                        <p:attrNameLst>
                                          <p:attrName>style.visibility</p:attrName>
                                        </p:attrNameLst>
                                      </p:cBhvr>
                                      <p:to>
                                        <p:strVal val="visible"/>
                                      </p:to>
                                    </p:set>
                                    <p:animEffect transition="in" filter="dissolve">
                                      <p:cBhvr>
                                        <p:cTn id="18" dur="500"/>
                                        <p:tgtEl>
                                          <p:spTgt spid="842756">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842756">
                                            <p:txEl>
                                              <p:pRg st="1" end="1"/>
                                            </p:txEl>
                                          </p:spTgt>
                                        </p:tgtEl>
                                        <p:attrNameLst>
                                          <p:attrName>style.visibility</p:attrName>
                                        </p:attrNameLst>
                                      </p:cBhvr>
                                      <p:to>
                                        <p:strVal val="visible"/>
                                      </p:to>
                                    </p:set>
                                    <p:animEffect transition="in" filter="dissolve">
                                      <p:cBhvr>
                                        <p:cTn id="23" dur="500"/>
                                        <p:tgtEl>
                                          <p:spTgt spid="842756">
                                            <p:txEl>
                                              <p:pRg st="1" end="1"/>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842756">
                                            <p:txEl>
                                              <p:pRg st="2" end="2"/>
                                            </p:txEl>
                                          </p:spTgt>
                                        </p:tgtEl>
                                        <p:attrNameLst>
                                          <p:attrName>style.visibility</p:attrName>
                                        </p:attrNameLst>
                                      </p:cBhvr>
                                      <p:to>
                                        <p:strVal val="visible"/>
                                      </p:to>
                                    </p:set>
                                    <p:animEffect transition="in" filter="dissolve">
                                      <p:cBhvr>
                                        <p:cTn id="28" dur="500"/>
                                        <p:tgtEl>
                                          <p:spTgt spid="842756">
                                            <p:txEl>
                                              <p:pRg st="2" end="2"/>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nodeType="clickEffect">
                                  <p:stCondLst>
                                    <p:cond delay="0"/>
                                  </p:stCondLst>
                                  <p:childTnLst>
                                    <p:set>
                                      <p:cBhvr>
                                        <p:cTn id="32" dur="1" fill="hold">
                                          <p:stCondLst>
                                            <p:cond delay="0"/>
                                          </p:stCondLst>
                                        </p:cTn>
                                        <p:tgtEl>
                                          <p:spTgt spid="842756">
                                            <p:txEl>
                                              <p:pRg st="3" end="3"/>
                                            </p:txEl>
                                          </p:spTgt>
                                        </p:tgtEl>
                                        <p:attrNameLst>
                                          <p:attrName>style.visibility</p:attrName>
                                        </p:attrNameLst>
                                      </p:cBhvr>
                                      <p:to>
                                        <p:strVal val="visible"/>
                                      </p:to>
                                    </p:set>
                                    <p:animEffect transition="in" filter="dissolve">
                                      <p:cBhvr>
                                        <p:cTn id="33" dur="500"/>
                                        <p:tgtEl>
                                          <p:spTgt spid="842756">
                                            <p:txEl>
                                              <p:pRg st="3" end="3"/>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nodeType="clickEffect">
                                  <p:stCondLst>
                                    <p:cond delay="0"/>
                                  </p:stCondLst>
                                  <p:childTnLst>
                                    <p:set>
                                      <p:cBhvr>
                                        <p:cTn id="37" dur="1" fill="hold">
                                          <p:stCondLst>
                                            <p:cond delay="0"/>
                                          </p:stCondLst>
                                        </p:cTn>
                                        <p:tgtEl>
                                          <p:spTgt spid="842756">
                                            <p:txEl>
                                              <p:pRg st="4" end="4"/>
                                            </p:txEl>
                                          </p:spTgt>
                                        </p:tgtEl>
                                        <p:attrNameLst>
                                          <p:attrName>style.visibility</p:attrName>
                                        </p:attrNameLst>
                                      </p:cBhvr>
                                      <p:to>
                                        <p:strVal val="visible"/>
                                      </p:to>
                                    </p:set>
                                    <p:animEffect transition="in" filter="dissolve">
                                      <p:cBhvr>
                                        <p:cTn id="38" dur="500"/>
                                        <p:tgtEl>
                                          <p:spTgt spid="842756">
                                            <p:txEl>
                                              <p:pRg st="4" end="4"/>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nodeType="clickEffect">
                                  <p:stCondLst>
                                    <p:cond delay="0"/>
                                  </p:stCondLst>
                                  <p:childTnLst>
                                    <p:set>
                                      <p:cBhvr>
                                        <p:cTn id="42" dur="1" fill="hold">
                                          <p:stCondLst>
                                            <p:cond delay="0"/>
                                          </p:stCondLst>
                                        </p:cTn>
                                        <p:tgtEl>
                                          <p:spTgt spid="842756">
                                            <p:txEl>
                                              <p:pRg st="5" end="5"/>
                                            </p:txEl>
                                          </p:spTgt>
                                        </p:tgtEl>
                                        <p:attrNameLst>
                                          <p:attrName>style.visibility</p:attrName>
                                        </p:attrNameLst>
                                      </p:cBhvr>
                                      <p:to>
                                        <p:strVal val="visible"/>
                                      </p:to>
                                    </p:set>
                                    <p:animEffect transition="in" filter="dissolve">
                                      <p:cBhvr>
                                        <p:cTn id="43" dur="500"/>
                                        <p:tgtEl>
                                          <p:spTgt spid="842756">
                                            <p:txEl>
                                              <p:pRg st="5" end="5"/>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nodeType="clickEffect">
                                  <p:stCondLst>
                                    <p:cond delay="0"/>
                                  </p:stCondLst>
                                  <p:childTnLst>
                                    <p:set>
                                      <p:cBhvr>
                                        <p:cTn id="47" dur="1" fill="hold">
                                          <p:stCondLst>
                                            <p:cond delay="0"/>
                                          </p:stCondLst>
                                        </p:cTn>
                                        <p:tgtEl>
                                          <p:spTgt spid="842756">
                                            <p:txEl>
                                              <p:pRg st="6" end="6"/>
                                            </p:txEl>
                                          </p:spTgt>
                                        </p:tgtEl>
                                        <p:attrNameLst>
                                          <p:attrName>style.visibility</p:attrName>
                                        </p:attrNameLst>
                                      </p:cBhvr>
                                      <p:to>
                                        <p:strVal val="visible"/>
                                      </p:to>
                                    </p:set>
                                    <p:animEffect transition="in" filter="dissolve">
                                      <p:cBhvr>
                                        <p:cTn id="48" dur="500"/>
                                        <p:tgtEl>
                                          <p:spTgt spid="842756">
                                            <p:txEl>
                                              <p:pRg st="6" end="6"/>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nodeType="clickEffect">
                                  <p:stCondLst>
                                    <p:cond delay="0"/>
                                  </p:stCondLst>
                                  <p:childTnLst>
                                    <p:set>
                                      <p:cBhvr>
                                        <p:cTn id="52" dur="1" fill="hold">
                                          <p:stCondLst>
                                            <p:cond delay="0"/>
                                          </p:stCondLst>
                                        </p:cTn>
                                        <p:tgtEl>
                                          <p:spTgt spid="842756">
                                            <p:txEl>
                                              <p:pRg st="7" end="7"/>
                                            </p:txEl>
                                          </p:spTgt>
                                        </p:tgtEl>
                                        <p:attrNameLst>
                                          <p:attrName>style.visibility</p:attrName>
                                        </p:attrNameLst>
                                      </p:cBhvr>
                                      <p:to>
                                        <p:strVal val="visible"/>
                                      </p:to>
                                    </p:set>
                                    <p:animEffect transition="in" filter="dissolve">
                                      <p:cBhvr>
                                        <p:cTn id="53" dur="500"/>
                                        <p:tgtEl>
                                          <p:spTgt spid="842756">
                                            <p:txEl>
                                              <p:pRg st="7" end="7"/>
                                            </p:txEl>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nodeType="clickEffect">
                                  <p:stCondLst>
                                    <p:cond delay="0"/>
                                  </p:stCondLst>
                                  <p:childTnLst>
                                    <p:set>
                                      <p:cBhvr>
                                        <p:cTn id="57" dur="1" fill="hold">
                                          <p:stCondLst>
                                            <p:cond delay="0"/>
                                          </p:stCondLst>
                                        </p:cTn>
                                        <p:tgtEl>
                                          <p:spTgt spid="842756">
                                            <p:txEl>
                                              <p:pRg st="8" end="8"/>
                                            </p:txEl>
                                          </p:spTgt>
                                        </p:tgtEl>
                                        <p:attrNameLst>
                                          <p:attrName>style.visibility</p:attrName>
                                        </p:attrNameLst>
                                      </p:cBhvr>
                                      <p:to>
                                        <p:strVal val="visible"/>
                                      </p:to>
                                    </p:set>
                                    <p:animEffect transition="in" filter="dissolve">
                                      <p:cBhvr>
                                        <p:cTn id="58" dur="500"/>
                                        <p:tgtEl>
                                          <p:spTgt spid="842756">
                                            <p:txEl>
                                              <p:pRg st="8" end="8"/>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nodeType="clickEffect">
                                  <p:stCondLst>
                                    <p:cond delay="0"/>
                                  </p:stCondLst>
                                  <p:childTnLst>
                                    <p:set>
                                      <p:cBhvr>
                                        <p:cTn id="62" dur="1" fill="hold">
                                          <p:stCondLst>
                                            <p:cond delay="0"/>
                                          </p:stCondLst>
                                        </p:cTn>
                                        <p:tgtEl>
                                          <p:spTgt spid="842756">
                                            <p:txEl>
                                              <p:pRg st="9" end="9"/>
                                            </p:txEl>
                                          </p:spTgt>
                                        </p:tgtEl>
                                        <p:attrNameLst>
                                          <p:attrName>style.visibility</p:attrName>
                                        </p:attrNameLst>
                                      </p:cBhvr>
                                      <p:to>
                                        <p:strVal val="visible"/>
                                      </p:to>
                                    </p:set>
                                    <p:animEffect transition="in" filter="dissolve">
                                      <p:cBhvr>
                                        <p:cTn id="63" dur="500"/>
                                        <p:tgtEl>
                                          <p:spTgt spid="84275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275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4">
            <a:extLst>
              <a:ext uri="{FF2B5EF4-FFF2-40B4-BE49-F238E27FC236}">
                <a16:creationId xmlns:a16="http://schemas.microsoft.com/office/drawing/2014/main" id="{B08A2BF7-B78A-EC03-5E56-E8A1846486C7}"/>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A0BD59C7-5106-4546-87AF-2012A60DAA74}"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21507" name="Slide Number Placeholder 6">
            <a:extLst>
              <a:ext uri="{FF2B5EF4-FFF2-40B4-BE49-F238E27FC236}">
                <a16:creationId xmlns:a16="http://schemas.microsoft.com/office/drawing/2014/main" id="{72304D46-49B0-DD0C-A7C7-EBF721497648}"/>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F4BA2F2B-87A4-4406-843D-3A6586ED2F0E}" type="slidenum">
              <a:rPr lang="en-US" altLang="en-US" sz="1400" b="0" smtClean="0">
                <a:latin typeface="Arial Black" panose="020B0A04020102020204" pitchFamily="34" charset="0"/>
              </a:rPr>
              <a:pPr>
                <a:spcBef>
                  <a:spcPct val="0"/>
                </a:spcBef>
                <a:buClrTx/>
                <a:buFontTx/>
                <a:buNone/>
              </a:pPr>
              <a:t>3</a:t>
            </a:fld>
            <a:endParaRPr lang="en-US" altLang="en-US" sz="1400" b="0">
              <a:latin typeface="Arial Black" panose="020B0A04020102020204" pitchFamily="34" charset="0"/>
            </a:endParaRPr>
          </a:p>
        </p:txBody>
      </p:sp>
      <p:sp>
        <p:nvSpPr>
          <p:cNvPr id="813058" name="Rectangle 2">
            <a:extLst>
              <a:ext uri="{FF2B5EF4-FFF2-40B4-BE49-F238E27FC236}">
                <a16:creationId xmlns:a16="http://schemas.microsoft.com/office/drawing/2014/main" id="{31E48DFB-F5A4-A432-B59F-D990AC45D9D8}"/>
              </a:ext>
            </a:extLst>
          </p:cNvPr>
          <p:cNvSpPr>
            <a:spLocks noGrp="1" noChangeArrowheads="1"/>
          </p:cNvSpPr>
          <p:nvPr>
            <p:ph type="title"/>
          </p:nvPr>
        </p:nvSpPr>
        <p:spPr>
          <a:xfrm>
            <a:off x="596348" y="157162"/>
            <a:ext cx="8229600" cy="712787"/>
          </a:xfrm>
        </p:spPr>
        <p:txBody>
          <a:bodyPr/>
          <a:lstStyle/>
          <a:p>
            <a:pPr eaLnBrk="1" hangingPunct="1">
              <a:defRPr/>
            </a:pPr>
            <a:r>
              <a:rPr lang="en-US" dirty="0"/>
              <a:t>Recommended Reference Books</a:t>
            </a:r>
          </a:p>
        </p:txBody>
      </p:sp>
      <p:pic>
        <p:nvPicPr>
          <p:cNvPr id="21509" name="Picture 9" descr="interprocess communication in linux">
            <a:extLst>
              <a:ext uri="{FF2B5EF4-FFF2-40B4-BE49-F238E27FC236}">
                <a16:creationId xmlns:a16="http://schemas.microsoft.com/office/drawing/2014/main" id="{420451FA-44F5-1C5F-9188-AA1E16117069}"/>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74638" y="800100"/>
            <a:ext cx="4297362" cy="5753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0" name="Picture 6" descr="Advanced Linux Progarmming">
            <a:extLst>
              <a:ext uri="{FF2B5EF4-FFF2-40B4-BE49-F238E27FC236}">
                <a16:creationId xmlns:a16="http://schemas.microsoft.com/office/drawing/2014/main" id="{C580426D-49BB-A3A4-67F9-2AC6FD33CAD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397375" y="808038"/>
            <a:ext cx="4441825" cy="5745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995855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Date Placeholder 3">
            <a:extLst>
              <a:ext uri="{FF2B5EF4-FFF2-40B4-BE49-F238E27FC236}">
                <a16:creationId xmlns:a16="http://schemas.microsoft.com/office/drawing/2014/main" id="{208CFD6C-A87A-9FB4-946C-86CA1BA9F32E}"/>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26290544-4464-4D92-9B62-1626892D93FB}"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34819" name="Slide Number Placeholder 5">
            <a:extLst>
              <a:ext uri="{FF2B5EF4-FFF2-40B4-BE49-F238E27FC236}">
                <a16:creationId xmlns:a16="http://schemas.microsoft.com/office/drawing/2014/main" id="{98546173-9742-3E21-59EA-9707E4E51DA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D3A2D034-BCC5-42E1-86EF-DB678CC27783}" type="slidenum">
              <a:rPr lang="en-US" altLang="en-US" sz="1400" b="0" smtClean="0">
                <a:latin typeface="Arial Black" panose="020B0A04020102020204" pitchFamily="34" charset="0"/>
              </a:rPr>
              <a:pPr>
                <a:spcBef>
                  <a:spcPct val="0"/>
                </a:spcBef>
                <a:buClrTx/>
                <a:buFontTx/>
                <a:buNone/>
              </a:pPr>
              <a:t>30</a:t>
            </a:fld>
            <a:endParaRPr lang="en-US" altLang="en-US" sz="1400" b="0">
              <a:latin typeface="Arial Black" panose="020B0A04020102020204" pitchFamily="34" charset="0"/>
            </a:endParaRPr>
          </a:p>
        </p:txBody>
      </p:sp>
      <p:sp>
        <p:nvSpPr>
          <p:cNvPr id="843778" name="Rectangle 2">
            <a:extLst>
              <a:ext uri="{FF2B5EF4-FFF2-40B4-BE49-F238E27FC236}">
                <a16:creationId xmlns:a16="http://schemas.microsoft.com/office/drawing/2014/main" id="{83A90747-D0C8-A8DC-48CB-32BB9584FCCB}"/>
              </a:ext>
            </a:extLst>
          </p:cNvPr>
          <p:cNvSpPr>
            <a:spLocks noGrp="1" noChangeArrowheads="1"/>
          </p:cNvSpPr>
          <p:nvPr>
            <p:ph type="title"/>
          </p:nvPr>
        </p:nvSpPr>
        <p:spPr/>
        <p:txBody>
          <a:bodyPr/>
          <a:lstStyle/>
          <a:p>
            <a:pPr eaLnBrk="1" hangingPunct="1">
              <a:defRPr/>
            </a:pPr>
            <a:r>
              <a:rPr lang="en-US"/>
              <a:t>Linux Programs</a:t>
            </a:r>
          </a:p>
        </p:txBody>
      </p:sp>
      <p:sp>
        <p:nvSpPr>
          <p:cNvPr id="843779" name="Rectangle 3">
            <a:extLst>
              <a:ext uri="{FF2B5EF4-FFF2-40B4-BE49-F238E27FC236}">
                <a16:creationId xmlns:a16="http://schemas.microsoft.com/office/drawing/2014/main" id="{1AB9743C-4EE2-3A8B-9C2E-1081273A99DA}"/>
              </a:ext>
            </a:extLst>
          </p:cNvPr>
          <p:cNvSpPr>
            <a:spLocks noChangeArrowheads="1"/>
          </p:cNvSpPr>
          <p:nvPr/>
        </p:nvSpPr>
        <p:spPr bwMode="auto">
          <a:xfrm>
            <a:off x="0" y="762000"/>
            <a:ext cx="9144000" cy="6096000"/>
          </a:xfrm>
          <a:prstGeom prst="rect">
            <a:avLst/>
          </a:prstGeom>
          <a:noFill/>
          <a:ln>
            <a:noFill/>
          </a:ln>
          <a:effectLst/>
        </p:spPr>
        <p:txBody>
          <a:bodyPr/>
          <a:lstStyle/>
          <a:p>
            <a:pPr marL="342900" indent="-342900" eaLnBrk="1" hangingPunct="1">
              <a:spcBef>
                <a:spcPct val="20000"/>
              </a:spcBef>
              <a:buClr>
                <a:srgbClr val="0000CC"/>
              </a:buClr>
              <a:buFontTx/>
              <a:buChar char="•"/>
              <a:defRPr/>
            </a:pPr>
            <a:r>
              <a:rPr lang="en-US" sz="2400" b="1" dirty="0">
                <a:effectLst>
                  <a:outerShdw blurRad="38100" dist="38100" dir="2700000" algn="tl">
                    <a:srgbClr val="C0C0C0"/>
                  </a:outerShdw>
                </a:effectLst>
                <a:latin typeface="Arial" charset="0"/>
              </a:rPr>
              <a:t>The purpose of different paths</a:t>
            </a:r>
          </a:p>
          <a:p>
            <a:pPr marL="742950" lvl="1" indent="-285750" eaLnBrk="1" hangingPunct="1">
              <a:spcBef>
                <a:spcPct val="20000"/>
              </a:spcBef>
              <a:buClr>
                <a:srgbClr val="0000CC"/>
              </a:buClr>
              <a:buFontTx/>
              <a:buChar char="•"/>
              <a:defRPr/>
            </a:pPr>
            <a:r>
              <a:rPr lang="en-US" sz="2400" b="1" dirty="0">
                <a:solidFill>
                  <a:srgbClr val="A50021"/>
                </a:solidFill>
                <a:effectLst>
                  <a:outerShdw blurRad="38100" dist="38100" dir="2700000" algn="tl">
                    <a:srgbClr val="C0C0C0"/>
                  </a:outerShdw>
                </a:effectLst>
                <a:latin typeface="Arial" charset="0"/>
              </a:rPr>
              <a:t>/</a:t>
            </a:r>
            <a:r>
              <a:rPr lang="en-US" sz="2400" b="1" dirty="0" err="1">
                <a:solidFill>
                  <a:srgbClr val="A50021"/>
                </a:solidFill>
                <a:effectLst>
                  <a:outerShdw blurRad="38100" dist="38100" dir="2700000" algn="tl">
                    <a:srgbClr val="C0C0C0"/>
                  </a:outerShdw>
                </a:effectLst>
                <a:latin typeface="Arial" charset="0"/>
              </a:rPr>
              <a:t>usr</a:t>
            </a:r>
            <a:r>
              <a:rPr lang="en-US" sz="2400" b="1" dirty="0">
                <a:solidFill>
                  <a:srgbClr val="A50021"/>
                </a:solidFill>
                <a:effectLst>
                  <a:outerShdw blurRad="38100" dist="38100" dir="2700000" algn="tl">
                    <a:srgbClr val="C0C0C0"/>
                  </a:outerShdw>
                </a:effectLst>
                <a:latin typeface="Arial" charset="0"/>
              </a:rPr>
              <a:t>/local/bin:</a:t>
            </a:r>
            <a:r>
              <a:rPr lang="en-US" sz="2400" b="1" dirty="0">
                <a:effectLst>
                  <a:outerShdw blurRad="38100" dist="38100" dir="2700000" algn="tl">
                    <a:srgbClr val="C0C0C0"/>
                  </a:outerShdw>
                </a:effectLst>
                <a:latin typeface="Arial" charset="0"/>
              </a:rPr>
              <a:t> </a:t>
            </a:r>
            <a:r>
              <a:rPr lang="en-US" sz="2000" b="1" dirty="0">
                <a:effectLst>
                  <a:outerShdw blurRad="38100" dist="38100" dir="2700000" algn="tl">
                    <a:srgbClr val="C0C0C0"/>
                  </a:outerShdw>
                </a:effectLst>
                <a:latin typeface="Arial" charset="0"/>
              </a:rPr>
              <a:t>programs added by administrators for a specific host computer or local network are found here</a:t>
            </a:r>
            <a:endParaRPr lang="en-US" sz="2400" b="1" dirty="0">
              <a:effectLst>
                <a:outerShdw blurRad="38100" dist="38100" dir="2700000" algn="tl">
                  <a:srgbClr val="C0C0C0"/>
                </a:outerShdw>
              </a:effectLst>
              <a:latin typeface="Arial" charset="0"/>
            </a:endParaRPr>
          </a:p>
          <a:p>
            <a:pPr marL="742950" lvl="1" indent="-285750" eaLnBrk="1" hangingPunct="1">
              <a:spcBef>
                <a:spcPct val="20000"/>
              </a:spcBef>
              <a:buClr>
                <a:srgbClr val="0000CC"/>
              </a:buClr>
              <a:buFontTx/>
              <a:buChar char="•"/>
              <a:defRPr/>
            </a:pPr>
            <a:r>
              <a:rPr lang="en-US" sz="2400" b="1" dirty="0">
                <a:solidFill>
                  <a:srgbClr val="A50021"/>
                </a:solidFill>
                <a:effectLst>
                  <a:outerShdw blurRad="38100" dist="38100" dir="2700000" algn="tl">
                    <a:srgbClr val="C0C0C0"/>
                  </a:outerShdw>
                </a:effectLst>
                <a:latin typeface="Arial" charset="0"/>
              </a:rPr>
              <a:t>/</a:t>
            </a:r>
            <a:r>
              <a:rPr lang="en-US" sz="2400" b="1" dirty="0" err="1">
                <a:solidFill>
                  <a:srgbClr val="A50021"/>
                </a:solidFill>
                <a:effectLst>
                  <a:outerShdw blurRad="38100" dist="38100" dir="2700000" algn="tl">
                    <a:srgbClr val="C0C0C0"/>
                  </a:outerShdw>
                </a:effectLst>
                <a:latin typeface="Arial" charset="0"/>
              </a:rPr>
              <a:t>usr</a:t>
            </a:r>
            <a:r>
              <a:rPr lang="en-US" sz="2400" b="1" dirty="0">
                <a:solidFill>
                  <a:srgbClr val="A50021"/>
                </a:solidFill>
                <a:effectLst>
                  <a:outerShdw blurRad="38100" dist="38100" dir="2700000" algn="tl">
                    <a:srgbClr val="C0C0C0"/>
                  </a:outerShdw>
                </a:effectLst>
                <a:latin typeface="Arial" charset="0"/>
              </a:rPr>
              <a:t>/bin:</a:t>
            </a:r>
            <a:r>
              <a:rPr lang="en-US" sz="2400" b="1" dirty="0">
                <a:effectLst>
                  <a:outerShdw blurRad="38100" dist="38100" dir="2700000" algn="tl">
                    <a:srgbClr val="C0C0C0"/>
                  </a:outerShdw>
                </a:effectLst>
                <a:latin typeface="Arial" charset="0"/>
              </a:rPr>
              <a:t> programs supplied by the system for general use</a:t>
            </a:r>
          </a:p>
          <a:p>
            <a:pPr marL="742950" lvl="1" indent="-285750" eaLnBrk="1" hangingPunct="1">
              <a:spcBef>
                <a:spcPct val="20000"/>
              </a:spcBef>
              <a:buClr>
                <a:srgbClr val="0000CC"/>
              </a:buClr>
              <a:buFontTx/>
              <a:buChar char="•"/>
              <a:defRPr/>
            </a:pPr>
            <a:r>
              <a:rPr lang="en-US" sz="2400" b="1" dirty="0">
                <a:solidFill>
                  <a:srgbClr val="A50021"/>
                </a:solidFill>
                <a:effectLst>
                  <a:outerShdw blurRad="38100" dist="38100" dir="2700000" algn="tl">
                    <a:srgbClr val="C0C0C0"/>
                  </a:outerShdw>
                </a:effectLst>
                <a:latin typeface="Arial" charset="0"/>
              </a:rPr>
              <a:t>/bin:</a:t>
            </a:r>
            <a:r>
              <a:rPr lang="en-US" sz="2400" b="1" dirty="0">
                <a:effectLst>
                  <a:outerShdw blurRad="38100" dist="38100" dir="2700000" algn="tl">
                    <a:srgbClr val="C0C0C0"/>
                  </a:outerShdw>
                </a:effectLst>
                <a:latin typeface="Arial" charset="0"/>
              </a:rPr>
              <a:t> Binaries, programs used in booting the system</a:t>
            </a:r>
          </a:p>
          <a:p>
            <a:pPr marL="742950" lvl="1" indent="-285750" eaLnBrk="1" hangingPunct="1">
              <a:spcBef>
                <a:spcPct val="20000"/>
              </a:spcBef>
              <a:buClr>
                <a:srgbClr val="0000CC"/>
              </a:buClr>
              <a:buFontTx/>
              <a:buChar char="•"/>
              <a:defRPr/>
            </a:pPr>
            <a:r>
              <a:rPr lang="en-US" sz="2400" b="1" dirty="0">
                <a:solidFill>
                  <a:srgbClr val="A50021"/>
                </a:solidFill>
                <a:effectLst>
                  <a:outerShdw blurRad="38100" dist="38100" dir="2700000" algn="tl">
                    <a:srgbClr val="C0C0C0"/>
                  </a:outerShdw>
                </a:effectLst>
                <a:latin typeface="Arial" charset="0"/>
              </a:rPr>
              <a:t>/</a:t>
            </a:r>
            <a:r>
              <a:rPr lang="en-US" sz="2400" b="1" dirty="0" err="1">
                <a:solidFill>
                  <a:srgbClr val="A50021"/>
                </a:solidFill>
                <a:effectLst>
                  <a:outerShdw blurRad="38100" dist="38100" dir="2700000" algn="tl">
                    <a:srgbClr val="C0C0C0"/>
                  </a:outerShdw>
                </a:effectLst>
                <a:latin typeface="Arial" charset="0"/>
              </a:rPr>
              <a:t>sbin</a:t>
            </a:r>
            <a:r>
              <a:rPr lang="en-US" sz="2400" b="1" dirty="0">
                <a:solidFill>
                  <a:srgbClr val="A50021"/>
                </a:solidFill>
                <a:effectLst>
                  <a:outerShdw blurRad="38100" dist="38100" dir="2700000" algn="tl">
                    <a:srgbClr val="C0C0C0"/>
                  </a:outerShdw>
                </a:effectLst>
                <a:latin typeface="Arial" charset="0"/>
              </a:rPr>
              <a:t>:</a:t>
            </a:r>
            <a:r>
              <a:rPr lang="en-US" sz="2400" b="1" dirty="0">
                <a:effectLst>
                  <a:outerShdw blurRad="38100" dist="38100" dir="2700000" algn="tl">
                    <a:srgbClr val="C0C0C0"/>
                  </a:outerShdw>
                </a:effectLst>
                <a:latin typeface="Arial" charset="0"/>
              </a:rPr>
              <a:t> for system administrator root</a:t>
            </a:r>
          </a:p>
          <a:p>
            <a:pPr marL="742950" lvl="1" indent="-285750" eaLnBrk="1" hangingPunct="1">
              <a:spcBef>
                <a:spcPct val="20000"/>
              </a:spcBef>
              <a:buClr>
                <a:srgbClr val="0000CC"/>
              </a:buClr>
              <a:buFontTx/>
              <a:buChar char="•"/>
              <a:defRPr/>
            </a:pPr>
            <a:r>
              <a:rPr lang="en-US" sz="2400" b="1" dirty="0">
                <a:solidFill>
                  <a:srgbClr val="A50021"/>
                </a:solidFill>
                <a:effectLst>
                  <a:outerShdw blurRad="38100" dist="38100" dir="2700000" algn="tl">
                    <a:srgbClr val="C0C0C0"/>
                  </a:outerShdw>
                </a:effectLst>
                <a:latin typeface="Arial" charset="0"/>
              </a:rPr>
              <a:t>/</a:t>
            </a:r>
            <a:r>
              <a:rPr lang="en-US" sz="2400" b="1" dirty="0" err="1">
                <a:solidFill>
                  <a:srgbClr val="A50021"/>
                </a:solidFill>
                <a:effectLst>
                  <a:outerShdw blurRad="38100" dist="38100" dir="2700000" algn="tl">
                    <a:srgbClr val="C0C0C0"/>
                  </a:outerShdw>
                </a:effectLst>
                <a:latin typeface="Arial" charset="0"/>
              </a:rPr>
              <a:t>usr</a:t>
            </a:r>
            <a:r>
              <a:rPr lang="en-US" sz="2400" b="1" dirty="0">
                <a:solidFill>
                  <a:srgbClr val="A50021"/>
                </a:solidFill>
                <a:effectLst>
                  <a:outerShdw blurRad="38100" dist="38100" dir="2700000" algn="tl">
                    <a:srgbClr val="C0C0C0"/>
                  </a:outerShdw>
                </a:effectLst>
                <a:latin typeface="Arial" charset="0"/>
              </a:rPr>
              <a:t>/</a:t>
            </a:r>
            <a:r>
              <a:rPr lang="en-US" sz="2400" b="1" dirty="0" err="1">
                <a:solidFill>
                  <a:srgbClr val="A50021"/>
                </a:solidFill>
                <a:effectLst>
                  <a:outerShdw blurRad="38100" dist="38100" dir="2700000" algn="tl">
                    <a:srgbClr val="C0C0C0"/>
                  </a:outerShdw>
                </a:effectLst>
                <a:latin typeface="Arial" charset="0"/>
              </a:rPr>
              <a:t>sbin</a:t>
            </a:r>
            <a:r>
              <a:rPr lang="en-US" sz="2400" b="1" dirty="0">
                <a:effectLst>
                  <a:outerShdw blurRad="38100" dist="38100" dir="2700000" algn="tl">
                    <a:srgbClr val="C0C0C0"/>
                  </a:outerShdw>
                </a:effectLst>
                <a:latin typeface="Arial" charset="0"/>
              </a:rPr>
              <a:t>: for system administrator root</a:t>
            </a:r>
          </a:p>
          <a:p>
            <a:pPr marL="342900" indent="-342900" eaLnBrk="1" hangingPunct="1">
              <a:spcBef>
                <a:spcPct val="20000"/>
              </a:spcBef>
              <a:buClr>
                <a:srgbClr val="0000CC"/>
              </a:buClr>
              <a:buFontTx/>
              <a:buChar char="•"/>
              <a:defRPr/>
            </a:pPr>
            <a:r>
              <a:rPr lang="en-US" sz="2400" b="1" dirty="0">
                <a:effectLst>
                  <a:outerShdw blurRad="38100" dist="38100" dir="2700000" algn="tl">
                    <a:srgbClr val="C0C0C0"/>
                  </a:outerShdw>
                </a:effectLst>
                <a:latin typeface="Arial" charset="0"/>
              </a:rPr>
              <a:t>Text Editor</a:t>
            </a:r>
          </a:p>
          <a:p>
            <a:pPr marL="742950" lvl="1" indent="-285750" eaLnBrk="1" hangingPunct="1">
              <a:spcBef>
                <a:spcPct val="20000"/>
              </a:spcBef>
              <a:buClr>
                <a:srgbClr val="0000CC"/>
              </a:buClr>
              <a:buFontTx/>
              <a:buChar char="•"/>
              <a:defRPr/>
            </a:pPr>
            <a:r>
              <a:rPr lang="en-US" sz="2400" b="1" dirty="0">
                <a:effectLst>
                  <a:outerShdw blurRad="38100" dist="38100" dir="2700000" algn="tl">
                    <a:srgbClr val="C0C0C0"/>
                  </a:outerShdw>
                </a:effectLst>
                <a:latin typeface="Arial" charset="0"/>
              </a:rPr>
              <a:t>We’ll use </a:t>
            </a:r>
            <a:r>
              <a:rPr lang="en-US" sz="2400" b="1" dirty="0">
                <a:solidFill>
                  <a:srgbClr val="A50021"/>
                </a:solidFill>
                <a:effectLst>
                  <a:outerShdw blurRad="38100" dist="38100" dir="2700000" algn="tl">
                    <a:srgbClr val="C0C0C0"/>
                  </a:outerShdw>
                </a:effectLst>
                <a:latin typeface="Arial" charset="0"/>
              </a:rPr>
              <a:t>Vi</a:t>
            </a:r>
            <a:r>
              <a:rPr lang="en-US" sz="2400" b="1" dirty="0">
                <a:effectLst>
                  <a:outerShdw blurRad="38100" dist="38100" dir="2700000" algn="tl">
                    <a:srgbClr val="C0C0C0"/>
                  </a:outerShdw>
                </a:effectLst>
                <a:latin typeface="Arial" charset="0"/>
              </a:rPr>
              <a:t> text editor for writing C code.</a:t>
            </a:r>
          </a:p>
        </p:txBody>
      </p:sp>
      <p:pic>
        <p:nvPicPr>
          <p:cNvPr id="34822" name="Picture 4" descr="computer-logo-2">
            <a:extLst>
              <a:ext uri="{FF2B5EF4-FFF2-40B4-BE49-F238E27FC236}">
                <a16:creationId xmlns:a16="http://schemas.microsoft.com/office/drawing/2014/main" id="{F493927C-85B7-F94B-81F1-2A7DEEBDCF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543800" y="0"/>
            <a:ext cx="1905000" cy="1663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43779">
                                            <p:txEl>
                                              <p:pRg st="0" end="0"/>
                                            </p:txEl>
                                          </p:spTgt>
                                        </p:tgtEl>
                                        <p:attrNameLst>
                                          <p:attrName>style.visibility</p:attrName>
                                        </p:attrNameLst>
                                      </p:cBhvr>
                                      <p:to>
                                        <p:strVal val="visible"/>
                                      </p:to>
                                    </p:set>
                                    <p:animEffect transition="in" filter="dissolve">
                                      <p:cBhvr>
                                        <p:cTn id="7" dur="500"/>
                                        <p:tgtEl>
                                          <p:spTgt spid="8437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843779">
                                            <p:txEl>
                                              <p:pRg st="1" end="1"/>
                                            </p:txEl>
                                          </p:spTgt>
                                        </p:tgtEl>
                                        <p:attrNameLst>
                                          <p:attrName>style.visibility</p:attrName>
                                        </p:attrNameLst>
                                      </p:cBhvr>
                                      <p:to>
                                        <p:strVal val="visible"/>
                                      </p:to>
                                    </p:set>
                                    <p:animEffect transition="in" filter="dissolve">
                                      <p:cBhvr>
                                        <p:cTn id="12" dur="500"/>
                                        <p:tgtEl>
                                          <p:spTgt spid="8437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43779">
                                            <p:txEl>
                                              <p:pRg st="2" end="2"/>
                                            </p:txEl>
                                          </p:spTgt>
                                        </p:tgtEl>
                                        <p:attrNameLst>
                                          <p:attrName>style.visibility</p:attrName>
                                        </p:attrNameLst>
                                      </p:cBhvr>
                                      <p:to>
                                        <p:strVal val="visible"/>
                                      </p:to>
                                    </p:set>
                                    <p:animEffect transition="in" filter="dissolve">
                                      <p:cBhvr>
                                        <p:cTn id="17" dur="500"/>
                                        <p:tgtEl>
                                          <p:spTgt spid="8437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843779">
                                            <p:txEl>
                                              <p:pRg st="3" end="3"/>
                                            </p:txEl>
                                          </p:spTgt>
                                        </p:tgtEl>
                                        <p:attrNameLst>
                                          <p:attrName>style.visibility</p:attrName>
                                        </p:attrNameLst>
                                      </p:cBhvr>
                                      <p:to>
                                        <p:strVal val="visible"/>
                                      </p:to>
                                    </p:set>
                                    <p:animEffect transition="in" filter="dissolve">
                                      <p:cBhvr>
                                        <p:cTn id="22" dur="500"/>
                                        <p:tgtEl>
                                          <p:spTgt spid="84377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843779">
                                            <p:txEl>
                                              <p:pRg st="4" end="4"/>
                                            </p:txEl>
                                          </p:spTgt>
                                        </p:tgtEl>
                                        <p:attrNameLst>
                                          <p:attrName>style.visibility</p:attrName>
                                        </p:attrNameLst>
                                      </p:cBhvr>
                                      <p:to>
                                        <p:strVal val="visible"/>
                                      </p:to>
                                    </p:set>
                                    <p:animEffect transition="in" filter="dissolve">
                                      <p:cBhvr>
                                        <p:cTn id="27" dur="500"/>
                                        <p:tgtEl>
                                          <p:spTgt spid="84377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843779">
                                            <p:txEl>
                                              <p:pRg st="5" end="5"/>
                                            </p:txEl>
                                          </p:spTgt>
                                        </p:tgtEl>
                                        <p:attrNameLst>
                                          <p:attrName>style.visibility</p:attrName>
                                        </p:attrNameLst>
                                      </p:cBhvr>
                                      <p:to>
                                        <p:strVal val="visible"/>
                                      </p:to>
                                    </p:set>
                                    <p:animEffect transition="in" filter="dissolve">
                                      <p:cBhvr>
                                        <p:cTn id="32" dur="500"/>
                                        <p:tgtEl>
                                          <p:spTgt spid="84377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843779">
                                            <p:txEl>
                                              <p:pRg st="6" end="6"/>
                                            </p:txEl>
                                          </p:spTgt>
                                        </p:tgtEl>
                                        <p:attrNameLst>
                                          <p:attrName>style.visibility</p:attrName>
                                        </p:attrNameLst>
                                      </p:cBhvr>
                                      <p:to>
                                        <p:strVal val="visible"/>
                                      </p:to>
                                    </p:set>
                                    <p:animEffect transition="in" filter="dissolve">
                                      <p:cBhvr>
                                        <p:cTn id="37" dur="500"/>
                                        <p:tgtEl>
                                          <p:spTgt spid="843779">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843779">
                                            <p:txEl>
                                              <p:pRg st="7" end="7"/>
                                            </p:txEl>
                                          </p:spTgt>
                                        </p:tgtEl>
                                        <p:attrNameLst>
                                          <p:attrName>style.visibility</p:attrName>
                                        </p:attrNameLst>
                                      </p:cBhvr>
                                      <p:to>
                                        <p:strVal val="visible"/>
                                      </p:to>
                                    </p:set>
                                    <p:animEffect transition="in" filter="dissolve">
                                      <p:cBhvr>
                                        <p:cTn id="42" dur="500"/>
                                        <p:tgtEl>
                                          <p:spTgt spid="8437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3">
            <a:extLst>
              <a:ext uri="{FF2B5EF4-FFF2-40B4-BE49-F238E27FC236}">
                <a16:creationId xmlns:a16="http://schemas.microsoft.com/office/drawing/2014/main" id="{4B27DFE8-9699-CE12-F785-9D861F085AF7}"/>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251D18E0-ACAE-45AF-BABE-26D6121D3C40}"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35843" name="Slide Number Placeholder 5">
            <a:extLst>
              <a:ext uri="{FF2B5EF4-FFF2-40B4-BE49-F238E27FC236}">
                <a16:creationId xmlns:a16="http://schemas.microsoft.com/office/drawing/2014/main" id="{39351528-E237-AFD5-D338-3BE381599B4C}"/>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86B1612E-C25E-4811-B261-8BC988970126}" type="slidenum">
              <a:rPr lang="en-US" altLang="en-US" sz="1400" b="0" smtClean="0">
                <a:latin typeface="Arial Black" panose="020B0A04020102020204" pitchFamily="34" charset="0"/>
              </a:rPr>
              <a:pPr>
                <a:spcBef>
                  <a:spcPct val="0"/>
                </a:spcBef>
                <a:buClrTx/>
                <a:buFontTx/>
                <a:buNone/>
              </a:pPr>
              <a:t>31</a:t>
            </a:fld>
            <a:endParaRPr lang="en-US" altLang="en-US" sz="1400" b="0">
              <a:latin typeface="Arial Black" panose="020B0A04020102020204" pitchFamily="34" charset="0"/>
            </a:endParaRPr>
          </a:p>
        </p:txBody>
      </p:sp>
      <p:sp>
        <p:nvSpPr>
          <p:cNvPr id="843778" name="Rectangle 2">
            <a:extLst>
              <a:ext uri="{FF2B5EF4-FFF2-40B4-BE49-F238E27FC236}">
                <a16:creationId xmlns:a16="http://schemas.microsoft.com/office/drawing/2014/main" id="{C6FAE0D4-B133-FEE1-9E1C-5B4B4CC9C99C}"/>
              </a:ext>
            </a:extLst>
          </p:cNvPr>
          <p:cNvSpPr>
            <a:spLocks noGrp="1" noChangeArrowheads="1"/>
          </p:cNvSpPr>
          <p:nvPr>
            <p:ph type="title"/>
          </p:nvPr>
        </p:nvSpPr>
        <p:spPr/>
        <p:txBody>
          <a:bodyPr/>
          <a:lstStyle/>
          <a:p>
            <a:pPr eaLnBrk="1" hangingPunct="1">
              <a:defRPr/>
            </a:pPr>
            <a:r>
              <a:rPr lang="en-US" dirty="0"/>
              <a:t>Linux Commands</a:t>
            </a:r>
          </a:p>
        </p:txBody>
      </p:sp>
      <p:sp>
        <p:nvSpPr>
          <p:cNvPr id="843779" name="Rectangle 3">
            <a:extLst>
              <a:ext uri="{FF2B5EF4-FFF2-40B4-BE49-F238E27FC236}">
                <a16:creationId xmlns:a16="http://schemas.microsoft.com/office/drawing/2014/main" id="{832255C5-DF0E-72FC-5643-D96AA487381E}"/>
              </a:ext>
            </a:extLst>
          </p:cNvPr>
          <p:cNvSpPr>
            <a:spLocks noChangeArrowheads="1"/>
          </p:cNvSpPr>
          <p:nvPr/>
        </p:nvSpPr>
        <p:spPr bwMode="auto">
          <a:xfrm>
            <a:off x="0" y="762000"/>
            <a:ext cx="9144000" cy="6096000"/>
          </a:xfrm>
          <a:prstGeom prst="rect">
            <a:avLst/>
          </a:prstGeom>
          <a:noFill/>
          <a:ln>
            <a:noFill/>
          </a:ln>
          <a:effectLst/>
        </p:spPr>
        <p:txBody>
          <a:bodyPr/>
          <a:lstStyle/>
          <a:p>
            <a:pPr eaLnBrk="1" hangingPunct="1">
              <a:spcBef>
                <a:spcPct val="20000"/>
              </a:spcBef>
              <a:buClr>
                <a:srgbClr val="0000CC"/>
              </a:buClr>
              <a:defRPr/>
            </a:pPr>
            <a:endParaRPr lang="en-US" sz="2400" b="1" dirty="0">
              <a:effectLst>
                <a:outerShdw blurRad="38100" dist="38100" dir="2700000" algn="tl">
                  <a:srgbClr val="C0C0C0"/>
                </a:outerShdw>
              </a:effectLst>
              <a:latin typeface="Arial" charset="0"/>
            </a:endParaRPr>
          </a:p>
        </p:txBody>
      </p:sp>
      <p:pic>
        <p:nvPicPr>
          <p:cNvPr id="35846" name="Picture 4" descr="computer-logo-2">
            <a:extLst>
              <a:ext uri="{FF2B5EF4-FFF2-40B4-BE49-F238E27FC236}">
                <a16:creationId xmlns:a16="http://schemas.microsoft.com/office/drawing/2014/main" id="{671F73ED-FEC1-32C0-9A56-CB2EE529298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239000" y="165100"/>
            <a:ext cx="1905000" cy="1663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5847" name="Picture 1">
            <a:extLst>
              <a:ext uri="{FF2B5EF4-FFF2-40B4-BE49-F238E27FC236}">
                <a16:creationId xmlns:a16="http://schemas.microsoft.com/office/drawing/2014/main" id="{E670EFA4-830D-24E3-01E3-407CB0A6248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849313"/>
            <a:ext cx="8888412" cy="570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nodePh="1">
                                  <p:stCondLst>
                                    <p:cond delay="0"/>
                                  </p:stCondLst>
                                  <p:endCondLst>
                                    <p:cond evt="begin" delay="0">
                                      <p:tn val="5"/>
                                    </p:cond>
                                  </p:endCondLst>
                                  <p:childTnLst>
                                    <p:set>
                                      <p:cBhvr>
                                        <p:cTn id="6" dur="1" fill="hold">
                                          <p:stCondLst>
                                            <p:cond delay="0"/>
                                          </p:stCondLst>
                                        </p:cTn>
                                        <p:tgtEl>
                                          <p:spTgt spid="843779">
                                            <p:txEl>
                                              <p:pRg st="0" end="0"/>
                                            </p:txEl>
                                          </p:spTgt>
                                        </p:tgtEl>
                                        <p:attrNameLst>
                                          <p:attrName>style.visibility</p:attrName>
                                        </p:attrNameLst>
                                      </p:cBhvr>
                                      <p:to>
                                        <p:strVal val="visible"/>
                                      </p:to>
                                    </p:set>
                                    <p:animEffect transition="in" filter="dissolve">
                                      <p:cBhvr>
                                        <p:cTn id="7" dur="500"/>
                                        <p:tgtEl>
                                          <p:spTgt spid="8437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Date Placeholder 3">
            <a:extLst>
              <a:ext uri="{FF2B5EF4-FFF2-40B4-BE49-F238E27FC236}">
                <a16:creationId xmlns:a16="http://schemas.microsoft.com/office/drawing/2014/main" id="{2234AE6A-46B1-D37C-938B-A1277090B9D3}"/>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D3A53B8E-8F97-46A0-A5E3-30558C851C12}"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36867" name="Slide Number Placeholder 5">
            <a:extLst>
              <a:ext uri="{FF2B5EF4-FFF2-40B4-BE49-F238E27FC236}">
                <a16:creationId xmlns:a16="http://schemas.microsoft.com/office/drawing/2014/main" id="{A8F74CB5-98E2-FE3A-EB1D-D1A20C8DC5EC}"/>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BD7A88F0-DEAB-47DD-ADEC-582F74F4CC8C}" type="slidenum">
              <a:rPr lang="en-US" altLang="en-US" sz="1400" b="0" smtClean="0">
                <a:latin typeface="Arial Black" panose="020B0A04020102020204" pitchFamily="34" charset="0"/>
              </a:rPr>
              <a:pPr>
                <a:spcBef>
                  <a:spcPct val="0"/>
                </a:spcBef>
                <a:buClrTx/>
                <a:buFontTx/>
                <a:buNone/>
              </a:pPr>
              <a:t>32</a:t>
            </a:fld>
            <a:endParaRPr lang="en-US" altLang="en-US" sz="1400" b="0">
              <a:latin typeface="Arial Black" panose="020B0A04020102020204" pitchFamily="34" charset="0"/>
            </a:endParaRPr>
          </a:p>
        </p:txBody>
      </p:sp>
      <p:sp>
        <p:nvSpPr>
          <p:cNvPr id="843778" name="Rectangle 2">
            <a:extLst>
              <a:ext uri="{FF2B5EF4-FFF2-40B4-BE49-F238E27FC236}">
                <a16:creationId xmlns:a16="http://schemas.microsoft.com/office/drawing/2014/main" id="{A1325962-49CA-89CD-0E76-16F3C205E802}"/>
              </a:ext>
            </a:extLst>
          </p:cNvPr>
          <p:cNvSpPr>
            <a:spLocks noGrp="1" noChangeArrowheads="1"/>
          </p:cNvSpPr>
          <p:nvPr>
            <p:ph type="title"/>
          </p:nvPr>
        </p:nvSpPr>
        <p:spPr>
          <a:xfrm>
            <a:off x="0" y="0"/>
            <a:ext cx="9144000" cy="457200"/>
          </a:xfrm>
        </p:spPr>
        <p:txBody>
          <a:bodyPr/>
          <a:lstStyle/>
          <a:p>
            <a:pPr eaLnBrk="1" hangingPunct="1">
              <a:defRPr/>
            </a:pPr>
            <a:r>
              <a:rPr lang="en-US" dirty="0"/>
              <a:t>Linux Commands</a:t>
            </a:r>
          </a:p>
        </p:txBody>
      </p:sp>
      <p:sp>
        <p:nvSpPr>
          <p:cNvPr id="843779" name="Rectangle 3">
            <a:extLst>
              <a:ext uri="{FF2B5EF4-FFF2-40B4-BE49-F238E27FC236}">
                <a16:creationId xmlns:a16="http://schemas.microsoft.com/office/drawing/2014/main" id="{0937D7B1-E8B5-BA66-1951-28B8C894032F}"/>
              </a:ext>
            </a:extLst>
          </p:cNvPr>
          <p:cNvSpPr>
            <a:spLocks noChangeArrowheads="1"/>
          </p:cNvSpPr>
          <p:nvPr/>
        </p:nvSpPr>
        <p:spPr bwMode="auto">
          <a:xfrm>
            <a:off x="0" y="762000"/>
            <a:ext cx="9144000" cy="6096000"/>
          </a:xfrm>
          <a:prstGeom prst="rect">
            <a:avLst/>
          </a:prstGeom>
          <a:noFill/>
          <a:ln>
            <a:noFill/>
          </a:ln>
          <a:effectLst/>
        </p:spPr>
        <p:txBody>
          <a:bodyPr/>
          <a:lstStyle/>
          <a:p>
            <a:pPr eaLnBrk="1" hangingPunct="1">
              <a:spcBef>
                <a:spcPct val="20000"/>
              </a:spcBef>
              <a:buClr>
                <a:srgbClr val="0000CC"/>
              </a:buClr>
              <a:defRPr/>
            </a:pPr>
            <a:endParaRPr lang="en-US" sz="2400" b="1" dirty="0">
              <a:effectLst>
                <a:outerShdw blurRad="38100" dist="38100" dir="2700000" algn="tl">
                  <a:srgbClr val="C0C0C0"/>
                </a:outerShdw>
              </a:effectLst>
              <a:latin typeface="Arial" charset="0"/>
            </a:endParaRPr>
          </a:p>
        </p:txBody>
      </p:sp>
      <p:pic>
        <p:nvPicPr>
          <p:cNvPr id="36870" name="Picture 4">
            <a:extLst>
              <a:ext uri="{FF2B5EF4-FFF2-40B4-BE49-F238E27FC236}">
                <a16:creationId xmlns:a16="http://schemas.microsoft.com/office/drawing/2014/main" id="{A107DCD0-1AB1-025A-B4AA-42D0EF9C4B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457200"/>
            <a:ext cx="8991600" cy="632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nodePh="1">
                                  <p:stCondLst>
                                    <p:cond delay="0"/>
                                  </p:stCondLst>
                                  <p:endCondLst>
                                    <p:cond evt="begin" delay="0">
                                      <p:tn val="5"/>
                                    </p:cond>
                                  </p:endCondLst>
                                  <p:childTnLst>
                                    <p:set>
                                      <p:cBhvr>
                                        <p:cTn id="6" dur="1" fill="hold">
                                          <p:stCondLst>
                                            <p:cond delay="0"/>
                                          </p:stCondLst>
                                        </p:cTn>
                                        <p:tgtEl>
                                          <p:spTgt spid="843779">
                                            <p:txEl>
                                              <p:pRg st="0" end="0"/>
                                            </p:txEl>
                                          </p:spTgt>
                                        </p:tgtEl>
                                        <p:attrNameLst>
                                          <p:attrName>style.visibility</p:attrName>
                                        </p:attrNameLst>
                                      </p:cBhvr>
                                      <p:to>
                                        <p:strVal val="visible"/>
                                      </p:to>
                                    </p:set>
                                    <p:animEffect transition="in" filter="dissolve">
                                      <p:cBhvr>
                                        <p:cTn id="7" dur="500"/>
                                        <p:tgtEl>
                                          <p:spTgt spid="8437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e Placeholder 3">
            <a:extLst>
              <a:ext uri="{FF2B5EF4-FFF2-40B4-BE49-F238E27FC236}">
                <a16:creationId xmlns:a16="http://schemas.microsoft.com/office/drawing/2014/main" id="{F58BC878-B3A1-F1CB-5E1A-7769B528703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0F3E3D78-096F-4616-B577-15F7D511AA62}"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38915" name="Slide Number Placeholder 5">
            <a:extLst>
              <a:ext uri="{FF2B5EF4-FFF2-40B4-BE49-F238E27FC236}">
                <a16:creationId xmlns:a16="http://schemas.microsoft.com/office/drawing/2014/main" id="{6F1EF330-50CB-8BF5-7352-38B4741099D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2AD87EFA-8DDC-4D5A-AC37-3477281B4CEC}" type="slidenum">
              <a:rPr lang="en-US" altLang="en-US" sz="1400" b="0" smtClean="0">
                <a:latin typeface="Arial Black" panose="020B0A04020102020204" pitchFamily="34" charset="0"/>
              </a:rPr>
              <a:pPr>
                <a:spcBef>
                  <a:spcPct val="0"/>
                </a:spcBef>
                <a:buClrTx/>
                <a:buFontTx/>
                <a:buNone/>
              </a:pPr>
              <a:t>33</a:t>
            </a:fld>
            <a:endParaRPr lang="en-US" altLang="en-US" sz="1400" b="0">
              <a:latin typeface="Arial Black" panose="020B0A04020102020204" pitchFamily="34" charset="0"/>
            </a:endParaRPr>
          </a:p>
        </p:txBody>
      </p:sp>
      <p:sp>
        <p:nvSpPr>
          <p:cNvPr id="844802" name="Rectangle 2">
            <a:extLst>
              <a:ext uri="{FF2B5EF4-FFF2-40B4-BE49-F238E27FC236}">
                <a16:creationId xmlns:a16="http://schemas.microsoft.com/office/drawing/2014/main" id="{7B13E325-46EF-37B2-CDFD-3F8904C0F2F9}"/>
              </a:ext>
            </a:extLst>
          </p:cNvPr>
          <p:cNvSpPr>
            <a:spLocks noGrp="1" noChangeArrowheads="1"/>
          </p:cNvSpPr>
          <p:nvPr>
            <p:ph type="title"/>
          </p:nvPr>
        </p:nvSpPr>
        <p:spPr/>
        <p:txBody>
          <a:bodyPr/>
          <a:lstStyle/>
          <a:p>
            <a:pPr eaLnBrk="1" hangingPunct="1">
              <a:defRPr/>
            </a:pPr>
            <a:r>
              <a:rPr lang="en-US"/>
              <a:t>Using Vi Editor 1/6</a:t>
            </a:r>
          </a:p>
        </p:txBody>
      </p:sp>
      <p:sp>
        <p:nvSpPr>
          <p:cNvPr id="844803" name="Rectangle 3">
            <a:extLst>
              <a:ext uri="{FF2B5EF4-FFF2-40B4-BE49-F238E27FC236}">
                <a16:creationId xmlns:a16="http://schemas.microsoft.com/office/drawing/2014/main" id="{20F55739-F89D-D3EE-00F2-AF6835231181}"/>
              </a:ext>
            </a:extLst>
          </p:cNvPr>
          <p:cNvSpPr>
            <a:spLocks noChangeArrowheads="1"/>
          </p:cNvSpPr>
          <p:nvPr/>
        </p:nvSpPr>
        <p:spPr bwMode="auto">
          <a:xfrm>
            <a:off x="0" y="762000"/>
            <a:ext cx="9144000" cy="6096000"/>
          </a:xfrm>
          <a:prstGeom prst="rect">
            <a:avLst/>
          </a:prstGeom>
          <a:noFill/>
          <a:ln>
            <a:noFill/>
          </a:ln>
          <a:effectLst/>
        </p:spPr>
        <p:txBody>
          <a:bodyPr/>
          <a:lstStyle/>
          <a:p>
            <a:pPr marL="342900" indent="-342900" eaLnBrk="1" hangingPunct="1">
              <a:spcBef>
                <a:spcPct val="20000"/>
              </a:spcBef>
              <a:buClr>
                <a:srgbClr val="0000CC"/>
              </a:buClr>
              <a:buFontTx/>
              <a:buChar char="•"/>
              <a:defRPr/>
            </a:pPr>
            <a:r>
              <a:rPr lang="en-US" sz="2400" b="1">
                <a:solidFill>
                  <a:srgbClr val="A50021"/>
                </a:solidFill>
                <a:effectLst>
                  <a:outerShdw blurRad="38100" dist="38100" dir="2700000" algn="tl">
                    <a:srgbClr val="C0C0C0"/>
                  </a:outerShdw>
                </a:effectLst>
                <a:latin typeface="Arial" charset="0"/>
              </a:rPr>
              <a:t>Assumptions:</a:t>
            </a:r>
            <a:r>
              <a:rPr lang="en-US" sz="2400" b="1">
                <a:effectLst>
                  <a:outerShdw blurRad="38100" dist="38100" dir="2700000" algn="tl">
                    <a:srgbClr val="C0C0C0"/>
                  </a:outerShdw>
                </a:effectLst>
                <a:latin typeface="Arial" charset="0"/>
              </a:rPr>
              <a:t> At the end of commands, if nothing</a:t>
            </a:r>
          </a:p>
          <a:p>
            <a:pPr marL="342900" indent="-342900" eaLnBrk="1" hangingPunct="1">
              <a:spcBef>
                <a:spcPct val="20000"/>
              </a:spcBef>
              <a:buClr>
                <a:srgbClr val="0000CC"/>
              </a:buClr>
              <a:defRPr/>
            </a:pPr>
            <a:r>
              <a:rPr lang="en-US" sz="2400" b="1">
                <a:effectLst>
                  <a:outerShdw blurRad="38100" dist="38100" dir="2700000" algn="tl">
                    <a:srgbClr val="C0C0C0"/>
                  </a:outerShdw>
                </a:effectLst>
                <a:latin typeface="Arial" charset="0"/>
              </a:rPr>
              <a:t>	happens press the </a:t>
            </a:r>
            <a:r>
              <a:rPr lang="en-US" sz="2400" b="1">
                <a:solidFill>
                  <a:srgbClr val="0000CC"/>
                </a:solidFill>
                <a:effectLst>
                  <a:outerShdw blurRad="38100" dist="38100" dir="2700000" algn="tl">
                    <a:srgbClr val="C0C0C0"/>
                  </a:outerShdw>
                </a:effectLst>
                <a:latin typeface="Arial" charset="0"/>
              </a:rPr>
              <a:t>ENTER</a:t>
            </a:r>
            <a:r>
              <a:rPr lang="en-US" sz="2400" b="1">
                <a:effectLst>
                  <a:outerShdw blurRad="38100" dist="38100" dir="2700000" algn="tl">
                    <a:srgbClr val="C0C0C0"/>
                  </a:outerShdw>
                </a:effectLst>
                <a:latin typeface="Arial" charset="0"/>
              </a:rPr>
              <a:t> key. Linux is case sensitive</a:t>
            </a:r>
          </a:p>
          <a:p>
            <a:pPr marL="342900" indent="-342900" eaLnBrk="1" hangingPunct="1">
              <a:spcBef>
                <a:spcPct val="20000"/>
              </a:spcBef>
              <a:buClr>
                <a:srgbClr val="0000CC"/>
              </a:buClr>
              <a:defRPr/>
            </a:pPr>
            <a:r>
              <a:rPr lang="en-US" sz="2400" b="1">
                <a:effectLst>
                  <a:outerShdw blurRad="38100" dist="38100" dir="2700000" algn="tl">
                    <a:srgbClr val="C0C0C0"/>
                  </a:outerShdw>
                </a:effectLst>
                <a:latin typeface="Arial" charset="0"/>
              </a:rPr>
              <a:t>	(\a" is not the same as \A").</a:t>
            </a:r>
          </a:p>
          <a:p>
            <a:pPr marL="342900" indent="-342900" eaLnBrk="1" hangingPunct="1">
              <a:spcBef>
                <a:spcPct val="20000"/>
              </a:spcBef>
              <a:buClr>
                <a:srgbClr val="0000CC"/>
              </a:buClr>
              <a:buFontTx/>
              <a:buChar char="•"/>
              <a:defRPr/>
            </a:pPr>
            <a:r>
              <a:rPr lang="en-US" sz="2400" b="1">
                <a:solidFill>
                  <a:srgbClr val="BDC02E"/>
                </a:solidFill>
                <a:effectLst>
                  <a:outerShdw blurRad="38100" dist="38100" dir="2700000" algn="tl">
                    <a:srgbClr val="C0C0C0"/>
                  </a:outerShdw>
                </a:effectLst>
                <a:latin typeface="Arial" charset="0"/>
              </a:rPr>
              <a:t>Entering vi</a:t>
            </a:r>
          </a:p>
          <a:p>
            <a:pPr marL="742950" lvl="1" indent="-285750" eaLnBrk="1" hangingPunct="1">
              <a:spcBef>
                <a:spcPct val="20000"/>
              </a:spcBef>
              <a:buClr>
                <a:srgbClr val="0000CC"/>
              </a:buClr>
              <a:buFontTx/>
              <a:buChar char="•"/>
              <a:defRPr/>
            </a:pPr>
            <a:r>
              <a:rPr lang="en-US" sz="2400" b="1">
                <a:solidFill>
                  <a:srgbClr val="A50021"/>
                </a:solidFill>
                <a:effectLst>
                  <a:outerShdw blurRad="38100" dist="38100" dir="2700000" algn="tl">
                    <a:srgbClr val="C0C0C0"/>
                  </a:outerShdw>
                </a:effectLst>
                <a:latin typeface="Courier New" pitchFamily="49" charset="0"/>
              </a:rPr>
              <a:t>vimtutor</a:t>
            </a:r>
            <a:r>
              <a:rPr lang="en-US" sz="2400" b="1">
                <a:effectLst>
                  <a:outerShdw blurRad="38100" dist="38100" dir="2700000" algn="tl">
                    <a:srgbClr val="C0C0C0"/>
                  </a:outerShdw>
                </a:effectLst>
                <a:latin typeface="Courier New" pitchFamily="49" charset="0"/>
              </a:rPr>
              <a:t> 	</a:t>
            </a:r>
            <a:r>
              <a:rPr lang="en-US" sz="2400" b="1">
                <a:effectLst>
                  <a:outerShdw blurRad="38100" dist="38100" dir="2700000" algn="tl">
                    <a:srgbClr val="C0C0C0"/>
                  </a:outerShdw>
                </a:effectLst>
                <a:latin typeface="Arial" charset="0"/>
              </a:rPr>
              <a:t>	Invokes a tutorial for vi</a:t>
            </a:r>
          </a:p>
          <a:p>
            <a:pPr marL="742950" lvl="1" indent="-285750" eaLnBrk="1" hangingPunct="1">
              <a:spcBef>
                <a:spcPct val="20000"/>
              </a:spcBef>
              <a:buClr>
                <a:srgbClr val="0000CC"/>
              </a:buClr>
              <a:buFontTx/>
              <a:buChar char="•"/>
              <a:defRPr/>
            </a:pPr>
            <a:r>
              <a:rPr lang="en-US" sz="2400" b="1">
                <a:solidFill>
                  <a:srgbClr val="A50021"/>
                </a:solidFill>
                <a:effectLst>
                  <a:outerShdw blurRad="38100" dist="38100" dir="2700000" algn="tl">
                    <a:srgbClr val="C0C0C0"/>
                  </a:outerShdw>
                </a:effectLst>
                <a:latin typeface="Courier New" pitchFamily="49" charset="0"/>
              </a:rPr>
              <a:t>vi</a:t>
            </a:r>
            <a:r>
              <a:rPr lang="en-US" sz="2400" b="1">
                <a:effectLst>
                  <a:outerShdw blurRad="38100" dist="38100" dir="2700000" algn="tl">
                    <a:srgbClr val="C0C0C0"/>
                  </a:outerShdw>
                </a:effectLst>
                <a:latin typeface="Courier New" pitchFamily="49" charset="0"/>
              </a:rPr>
              <a:t> </a:t>
            </a:r>
            <a:r>
              <a:rPr lang="en-US" sz="2400" b="1">
                <a:solidFill>
                  <a:srgbClr val="0000CC"/>
                </a:solidFill>
                <a:effectLst>
                  <a:outerShdw blurRad="38100" dist="38100" dir="2700000" algn="tl">
                    <a:srgbClr val="C0C0C0"/>
                  </a:outerShdw>
                </a:effectLst>
                <a:latin typeface="Courier New" pitchFamily="49" charset="0"/>
              </a:rPr>
              <a:t>filename</a:t>
            </a:r>
            <a:r>
              <a:rPr lang="en-US" sz="2400" b="1">
                <a:effectLst>
                  <a:outerShdw blurRad="38100" dist="38100" dir="2700000" algn="tl">
                    <a:srgbClr val="C0C0C0"/>
                  </a:outerShdw>
                </a:effectLst>
                <a:latin typeface="Arial" charset="0"/>
              </a:rPr>
              <a:t> 	Normal way of entering vi</a:t>
            </a:r>
          </a:p>
          <a:p>
            <a:pPr marL="342900" indent="-342900" eaLnBrk="1" hangingPunct="1">
              <a:spcBef>
                <a:spcPct val="20000"/>
              </a:spcBef>
              <a:buClr>
                <a:srgbClr val="0000CC"/>
              </a:buClr>
              <a:buFontTx/>
              <a:buChar char="•"/>
              <a:defRPr/>
            </a:pPr>
            <a:r>
              <a:rPr lang="en-US" sz="2400" b="1">
                <a:solidFill>
                  <a:srgbClr val="BDC02E"/>
                </a:solidFill>
                <a:effectLst>
                  <a:outerShdw blurRad="38100" dist="38100" dir="2700000" algn="tl">
                    <a:srgbClr val="C0C0C0"/>
                  </a:outerShdw>
                </a:effectLst>
                <a:latin typeface="Arial" charset="0"/>
              </a:rPr>
              <a:t>Saving and Exiting</a:t>
            </a:r>
          </a:p>
          <a:p>
            <a:pPr marL="742950" lvl="1" indent="-285750" eaLnBrk="1" hangingPunct="1">
              <a:spcBef>
                <a:spcPct val="20000"/>
              </a:spcBef>
              <a:buClr>
                <a:srgbClr val="0000CC"/>
              </a:buClr>
              <a:buFontTx/>
              <a:buChar char="•"/>
              <a:defRPr/>
            </a:pPr>
            <a:r>
              <a:rPr lang="en-US" sz="2400" b="1">
                <a:solidFill>
                  <a:srgbClr val="A50021"/>
                </a:solidFill>
                <a:effectLst>
                  <a:outerShdw blurRad="38100" dist="38100" dir="2700000" algn="tl">
                    <a:srgbClr val="C0C0C0"/>
                  </a:outerShdw>
                </a:effectLst>
                <a:latin typeface="Courier New" pitchFamily="49" charset="0"/>
              </a:rPr>
              <a:t>ZZ </a:t>
            </a:r>
            <a:r>
              <a:rPr lang="en-US" sz="2400" b="1">
                <a:effectLst>
                  <a:outerShdw blurRad="38100" dist="38100" dir="2700000" algn="tl">
                    <a:srgbClr val="C0C0C0"/>
                  </a:outerShdw>
                </a:effectLst>
                <a:latin typeface="Arial" charset="0"/>
              </a:rPr>
              <a:t>		Quit and Save</a:t>
            </a:r>
          </a:p>
          <a:p>
            <a:pPr marL="742950" lvl="1" indent="-285750" eaLnBrk="1" hangingPunct="1">
              <a:spcBef>
                <a:spcPct val="20000"/>
              </a:spcBef>
              <a:buClr>
                <a:srgbClr val="0000CC"/>
              </a:buClr>
              <a:buFontTx/>
              <a:buChar char="•"/>
              <a:defRPr/>
            </a:pPr>
            <a:r>
              <a:rPr lang="en-US" sz="2400" b="1">
                <a:solidFill>
                  <a:srgbClr val="A50021"/>
                </a:solidFill>
                <a:effectLst>
                  <a:outerShdw blurRad="38100" dist="38100" dir="2700000" algn="tl">
                    <a:srgbClr val="C0C0C0"/>
                  </a:outerShdw>
                </a:effectLst>
                <a:latin typeface="Courier New" pitchFamily="49" charset="0"/>
              </a:rPr>
              <a:t>:wq</a:t>
            </a:r>
            <a:r>
              <a:rPr lang="en-US" sz="2400" b="1">
                <a:effectLst>
                  <a:outerShdw blurRad="38100" dist="38100" dir="2700000" algn="tl">
                    <a:srgbClr val="C0C0C0"/>
                  </a:outerShdw>
                </a:effectLst>
                <a:latin typeface="Arial" charset="0"/>
              </a:rPr>
              <a:t> 		Quit and Save</a:t>
            </a:r>
          </a:p>
          <a:p>
            <a:pPr marL="742950" lvl="1" indent="-285750" eaLnBrk="1" hangingPunct="1">
              <a:spcBef>
                <a:spcPct val="20000"/>
              </a:spcBef>
              <a:buClr>
                <a:srgbClr val="0000CC"/>
              </a:buClr>
              <a:buFontTx/>
              <a:buChar char="•"/>
              <a:defRPr/>
            </a:pPr>
            <a:r>
              <a:rPr lang="en-US" sz="2400" b="1">
                <a:solidFill>
                  <a:srgbClr val="A50021"/>
                </a:solidFill>
                <a:effectLst>
                  <a:outerShdw blurRad="38100" dist="38100" dir="2700000" algn="tl">
                    <a:srgbClr val="C0C0C0"/>
                  </a:outerShdw>
                </a:effectLst>
                <a:latin typeface="Courier New" pitchFamily="49" charset="0"/>
              </a:rPr>
              <a:t>:q!</a:t>
            </a:r>
            <a:r>
              <a:rPr lang="en-US" sz="2400" b="1">
                <a:effectLst>
                  <a:outerShdw blurRad="38100" dist="38100" dir="2700000" algn="tl">
                    <a:srgbClr val="C0C0C0"/>
                  </a:outerShdw>
                </a:effectLst>
                <a:latin typeface="Arial" charset="0"/>
              </a:rPr>
              <a:t> 		Force quit and ignore changes</a:t>
            </a:r>
          </a:p>
          <a:p>
            <a:pPr marL="742950" lvl="1" indent="-285750" eaLnBrk="1" hangingPunct="1">
              <a:spcBef>
                <a:spcPct val="20000"/>
              </a:spcBef>
              <a:buClr>
                <a:srgbClr val="0000CC"/>
              </a:buClr>
              <a:buFontTx/>
              <a:buChar char="•"/>
              <a:defRPr/>
            </a:pPr>
            <a:r>
              <a:rPr lang="en-US" sz="2400" b="1">
                <a:solidFill>
                  <a:srgbClr val="A50021"/>
                </a:solidFill>
                <a:effectLst>
                  <a:outerShdw blurRad="38100" dist="38100" dir="2700000" algn="tl">
                    <a:srgbClr val="C0C0C0"/>
                  </a:outerShdw>
                </a:effectLst>
                <a:latin typeface="Courier New" pitchFamily="49" charset="0"/>
              </a:rPr>
              <a:t>:w</a:t>
            </a:r>
            <a:r>
              <a:rPr lang="en-US" sz="2400" b="1">
                <a:effectLst>
                  <a:outerShdw blurRad="38100" dist="38100" dir="2700000" algn="tl">
                    <a:srgbClr val="C0C0C0"/>
                  </a:outerShdw>
                </a:effectLst>
                <a:latin typeface="Arial" charset="0"/>
              </a:rPr>
              <a:t> 		Save changes and stay in file</a:t>
            </a:r>
          </a:p>
          <a:p>
            <a:pPr marL="742950" lvl="1" indent="-285750" eaLnBrk="1" hangingPunct="1">
              <a:spcBef>
                <a:spcPct val="20000"/>
              </a:spcBef>
              <a:buClr>
                <a:srgbClr val="0000CC"/>
              </a:buClr>
              <a:buFontTx/>
              <a:buChar char="•"/>
              <a:defRPr/>
            </a:pPr>
            <a:r>
              <a:rPr lang="en-US" sz="2400" b="1">
                <a:solidFill>
                  <a:srgbClr val="A50021"/>
                </a:solidFill>
                <a:effectLst>
                  <a:outerShdw blurRad="38100" dist="38100" dir="2700000" algn="tl">
                    <a:srgbClr val="C0C0C0"/>
                  </a:outerShdw>
                </a:effectLst>
                <a:latin typeface="Courier New" pitchFamily="49" charset="0"/>
              </a:rPr>
              <a:t>:f </a:t>
            </a:r>
            <a:r>
              <a:rPr lang="en-US" sz="2400" b="1">
                <a:solidFill>
                  <a:srgbClr val="0000CC"/>
                </a:solidFill>
                <a:effectLst>
                  <a:outerShdw blurRad="38100" dist="38100" dir="2700000" algn="tl">
                    <a:srgbClr val="C0C0C0"/>
                  </a:outerShdw>
                </a:effectLst>
                <a:latin typeface="Courier New" pitchFamily="49" charset="0"/>
              </a:rPr>
              <a:t>file</a:t>
            </a:r>
            <a:r>
              <a:rPr lang="en-US" sz="2400" b="1">
                <a:effectLst>
                  <a:outerShdw blurRad="38100" dist="38100" dir="2700000" algn="tl">
                    <a:srgbClr val="C0C0C0"/>
                  </a:outerShdw>
                </a:effectLst>
                <a:latin typeface="Arial" charset="0"/>
              </a:rPr>
              <a:t> 	Change current filename to </a:t>
            </a:r>
            <a:r>
              <a:rPr lang="en-US" sz="2400" b="1">
                <a:solidFill>
                  <a:srgbClr val="0000CC"/>
                </a:solidFill>
                <a:effectLst>
                  <a:outerShdw blurRad="38100" dist="38100" dir="2700000" algn="tl">
                    <a:srgbClr val="C0C0C0"/>
                  </a:outerShdw>
                </a:effectLst>
                <a:latin typeface="Courier New" pitchFamily="49" charset="0"/>
              </a:rPr>
              <a:t>file</a:t>
            </a:r>
          </a:p>
        </p:txBody>
      </p:sp>
      <p:pic>
        <p:nvPicPr>
          <p:cNvPr id="38918" name="Picture 4" descr="vi">
            <a:extLst>
              <a:ext uri="{FF2B5EF4-FFF2-40B4-BE49-F238E27FC236}">
                <a16:creationId xmlns:a16="http://schemas.microsoft.com/office/drawing/2014/main" id="{EE1F53C1-059A-D010-A31D-C021E493FC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77150" y="0"/>
            <a:ext cx="1466850" cy="1247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44803">
                                            <p:txEl>
                                              <p:pRg st="0" end="0"/>
                                            </p:txEl>
                                          </p:spTgt>
                                        </p:tgtEl>
                                        <p:attrNameLst>
                                          <p:attrName>style.visibility</p:attrName>
                                        </p:attrNameLst>
                                      </p:cBhvr>
                                      <p:to>
                                        <p:strVal val="visible"/>
                                      </p:to>
                                    </p:set>
                                    <p:animEffect transition="in" filter="dissolve">
                                      <p:cBhvr>
                                        <p:cTn id="7" dur="500"/>
                                        <p:tgtEl>
                                          <p:spTgt spid="8448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844803">
                                            <p:txEl>
                                              <p:pRg st="1" end="1"/>
                                            </p:txEl>
                                          </p:spTgt>
                                        </p:tgtEl>
                                        <p:attrNameLst>
                                          <p:attrName>style.visibility</p:attrName>
                                        </p:attrNameLst>
                                      </p:cBhvr>
                                      <p:to>
                                        <p:strVal val="visible"/>
                                      </p:to>
                                    </p:set>
                                    <p:animEffect transition="in" filter="dissolve">
                                      <p:cBhvr>
                                        <p:cTn id="12" dur="500"/>
                                        <p:tgtEl>
                                          <p:spTgt spid="8448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44803">
                                            <p:txEl>
                                              <p:pRg st="2" end="2"/>
                                            </p:txEl>
                                          </p:spTgt>
                                        </p:tgtEl>
                                        <p:attrNameLst>
                                          <p:attrName>style.visibility</p:attrName>
                                        </p:attrNameLst>
                                      </p:cBhvr>
                                      <p:to>
                                        <p:strVal val="visible"/>
                                      </p:to>
                                    </p:set>
                                    <p:animEffect transition="in" filter="dissolve">
                                      <p:cBhvr>
                                        <p:cTn id="17" dur="500"/>
                                        <p:tgtEl>
                                          <p:spTgt spid="84480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844803">
                                            <p:txEl>
                                              <p:pRg st="3" end="3"/>
                                            </p:txEl>
                                          </p:spTgt>
                                        </p:tgtEl>
                                        <p:attrNameLst>
                                          <p:attrName>style.visibility</p:attrName>
                                        </p:attrNameLst>
                                      </p:cBhvr>
                                      <p:to>
                                        <p:strVal val="visible"/>
                                      </p:to>
                                    </p:set>
                                    <p:animEffect transition="in" filter="dissolve">
                                      <p:cBhvr>
                                        <p:cTn id="22" dur="500"/>
                                        <p:tgtEl>
                                          <p:spTgt spid="84480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844803">
                                            <p:txEl>
                                              <p:pRg st="4" end="4"/>
                                            </p:txEl>
                                          </p:spTgt>
                                        </p:tgtEl>
                                        <p:attrNameLst>
                                          <p:attrName>style.visibility</p:attrName>
                                        </p:attrNameLst>
                                      </p:cBhvr>
                                      <p:to>
                                        <p:strVal val="visible"/>
                                      </p:to>
                                    </p:set>
                                    <p:animEffect transition="in" filter="dissolve">
                                      <p:cBhvr>
                                        <p:cTn id="27" dur="500"/>
                                        <p:tgtEl>
                                          <p:spTgt spid="84480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844803">
                                            <p:txEl>
                                              <p:pRg st="5" end="5"/>
                                            </p:txEl>
                                          </p:spTgt>
                                        </p:tgtEl>
                                        <p:attrNameLst>
                                          <p:attrName>style.visibility</p:attrName>
                                        </p:attrNameLst>
                                      </p:cBhvr>
                                      <p:to>
                                        <p:strVal val="visible"/>
                                      </p:to>
                                    </p:set>
                                    <p:animEffect transition="in" filter="dissolve">
                                      <p:cBhvr>
                                        <p:cTn id="32" dur="500"/>
                                        <p:tgtEl>
                                          <p:spTgt spid="84480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844803">
                                            <p:txEl>
                                              <p:pRg st="6" end="6"/>
                                            </p:txEl>
                                          </p:spTgt>
                                        </p:tgtEl>
                                        <p:attrNameLst>
                                          <p:attrName>style.visibility</p:attrName>
                                        </p:attrNameLst>
                                      </p:cBhvr>
                                      <p:to>
                                        <p:strVal val="visible"/>
                                      </p:to>
                                    </p:set>
                                    <p:animEffect transition="in" filter="dissolve">
                                      <p:cBhvr>
                                        <p:cTn id="37" dur="500"/>
                                        <p:tgtEl>
                                          <p:spTgt spid="84480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844803">
                                            <p:txEl>
                                              <p:pRg st="7" end="7"/>
                                            </p:txEl>
                                          </p:spTgt>
                                        </p:tgtEl>
                                        <p:attrNameLst>
                                          <p:attrName>style.visibility</p:attrName>
                                        </p:attrNameLst>
                                      </p:cBhvr>
                                      <p:to>
                                        <p:strVal val="visible"/>
                                      </p:to>
                                    </p:set>
                                    <p:animEffect transition="in" filter="dissolve">
                                      <p:cBhvr>
                                        <p:cTn id="42" dur="500"/>
                                        <p:tgtEl>
                                          <p:spTgt spid="844803">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844803">
                                            <p:txEl>
                                              <p:pRg st="8" end="8"/>
                                            </p:txEl>
                                          </p:spTgt>
                                        </p:tgtEl>
                                        <p:attrNameLst>
                                          <p:attrName>style.visibility</p:attrName>
                                        </p:attrNameLst>
                                      </p:cBhvr>
                                      <p:to>
                                        <p:strVal val="visible"/>
                                      </p:to>
                                    </p:set>
                                    <p:animEffect transition="in" filter="dissolve">
                                      <p:cBhvr>
                                        <p:cTn id="47" dur="500"/>
                                        <p:tgtEl>
                                          <p:spTgt spid="844803">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844803">
                                            <p:txEl>
                                              <p:pRg st="9" end="9"/>
                                            </p:txEl>
                                          </p:spTgt>
                                        </p:tgtEl>
                                        <p:attrNameLst>
                                          <p:attrName>style.visibility</p:attrName>
                                        </p:attrNameLst>
                                      </p:cBhvr>
                                      <p:to>
                                        <p:strVal val="visible"/>
                                      </p:to>
                                    </p:set>
                                    <p:animEffect transition="in" filter="dissolve">
                                      <p:cBhvr>
                                        <p:cTn id="52" dur="500"/>
                                        <p:tgtEl>
                                          <p:spTgt spid="844803">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nodeType="clickEffect">
                                  <p:stCondLst>
                                    <p:cond delay="0"/>
                                  </p:stCondLst>
                                  <p:childTnLst>
                                    <p:set>
                                      <p:cBhvr>
                                        <p:cTn id="56" dur="1" fill="hold">
                                          <p:stCondLst>
                                            <p:cond delay="0"/>
                                          </p:stCondLst>
                                        </p:cTn>
                                        <p:tgtEl>
                                          <p:spTgt spid="844803">
                                            <p:txEl>
                                              <p:pRg st="10" end="10"/>
                                            </p:txEl>
                                          </p:spTgt>
                                        </p:tgtEl>
                                        <p:attrNameLst>
                                          <p:attrName>style.visibility</p:attrName>
                                        </p:attrNameLst>
                                      </p:cBhvr>
                                      <p:to>
                                        <p:strVal val="visible"/>
                                      </p:to>
                                    </p:set>
                                    <p:animEffect transition="in" filter="dissolve">
                                      <p:cBhvr>
                                        <p:cTn id="57" dur="500"/>
                                        <p:tgtEl>
                                          <p:spTgt spid="844803">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844803">
                                            <p:txEl>
                                              <p:pRg st="11" end="11"/>
                                            </p:txEl>
                                          </p:spTgt>
                                        </p:tgtEl>
                                        <p:attrNameLst>
                                          <p:attrName>style.visibility</p:attrName>
                                        </p:attrNameLst>
                                      </p:cBhvr>
                                      <p:to>
                                        <p:strVal val="visible"/>
                                      </p:to>
                                    </p:set>
                                    <p:animEffect transition="in" filter="dissolve">
                                      <p:cBhvr>
                                        <p:cTn id="62" dur="500"/>
                                        <p:tgtEl>
                                          <p:spTgt spid="84480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Date Placeholder 3">
            <a:extLst>
              <a:ext uri="{FF2B5EF4-FFF2-40B4-BE49-F238E27FC236}">
                <a16:creationId xmlns:a16="http://schemas.microsoft.com/office/drawing/2014/main" id="{AC140E48-86CF-F04F-9052-8F2948A85769}"/>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6AEAF54A-C2F6-4BA5-AFE4-0736E36D9171}"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39939" name="Slide Number Placeholder 5">
            <a:extLst>
              <a:ext uri="{FF2B5EF4-FFF2-40B4-BE49-F238E27FC236}">
                <a16:creationId xmlns:a16="http://schemas.microsoft.com/office/drawing/2014/main" id="{40D8515E-F33D-6EFD-C02A-A34C8464234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11E7E6F9-1127-4403-958F-3FC428C215F5}" type="slidenum">
              <a:rPr lang="en-US" altLang="en-US" sz="1400" b="0" smtClean="0">
                <a:latin typeface="Arial Black" panose="020B0A04020102020204" pitchFamily="34" charset="0"/>
              </a:rPr>
              <a:pPr>
                <a:spcBef>
                  <a:spcPct val="0"/>
                </a:spcBef>
                <a:buClrTx/>
                <a:buFontTx/>
                <a:buNone/>
              </a:pPr>
              <a:t>34</a:t>
            </a:fld>
            <a:endParaRPr lang="en-US" altLang="en-US" sz="1400" b="0">
              <a:latin typeface="Arial Black" panose="020B0A04020102020204" pitchFamily="34" charset="0"/>
            </a:endParaRPr>
          </a:p>
        </p:txBody>
      </p:sp>
      <p:sp>
        <p:nvSpPr>
          <p:cNvPr id="845826" name="Rectangle 2">
            <a:extLst>
              <a:ext uri="{FF2B5EF4-FFF2-40B4-BE49-F238E27FC236}">
                <a16:creationId xmlns:a16="http://schemas.microsoft.com/office/drawing/2014/main" id="{ACE733EF-90EB-1D91-D1EA-F1BDCE15A31E}"/>
              </a:ext>
            </a:extLst>
          </p:cNvPr>
          <p:cNvSpPr>
            <a:spLocks noGrp="1" noChangeArrowheads="1"/>
          </p:cNvSpPr>
          <p:nvPr>
            <p:ph type="title"/>
          </p:nvPr>
        </p:nvSpPr>
        <p:spPr/>
        <p:txBody>
          <a:bodyPr/>
          <a:lstStyle/>
          <a:p>
            <a:pPr eaLnBrk="1" hangingPunct="1">
              <a:defRPr/>
            </a:pPr>
            <a:r>
              <a:rPr lang="en-US"/>
              <a:t>Using Vi Editor 2/6</a:t>
            </a:r>
          </a:p>
        </p:txBody>
      </p:sp>
      <p:sp>
        <p:nvSpPr>
          <p:cNvPr id="845827" name="Rectangle 3">
            <a:extLst>
              <a:ext uri="{FF2B5EF4-FFF2-40B4-BE49-F238E27FC236}">
                <a16:creationId xmlns:a16="http://schemas.microsoft.com/office/drawing/2014/main" id="{5BB6A215-1E49-4119-CED5-E3F794C5ECBB}"/>
              </a:ext>
            </a:extLst>
          </p:cNvPr>
          <p:cNvSpPr>
            <a:spLocks noChangeArrowheads="1"/>
          </p:cNvSpPr>
          <p:nvPr/>
        </p:nvSpPr>
        <p:spPr bwMode="auto">
          <a:xfrm>
            <a:off x="0" y="762000"/>
            <a:ext cx="9144000" cy="6096000"/>
          </a:xfrm>
          <a:prstGeom prst="rect">
            <a:avLst/>
          </a:prstGeom>
          <a:noFill/>
          <a:ln>
            <a:noFill/>
          </a:ln>
          <a:effectLst/>
        </p:spPr>
        <p:txBody>
          <a:bodyPr/>
          <a:lstStyle/>
          <a:p>
            <a:pPr marL="342900" indent="-342900" eaLnBrk="1" hangingPunct="1">
              <a:spcBef>
                <a:spcPct val="20000"/>
              </a:spcBef>
              <a:buClr>
                <a:srgbClr val="0000CC"/>
              </a:buClr>
              <a:buFontTx/>
              <a:buChar char="•"/>
              <a:defRPr/>
            </a:pPr>
            <a:r>
              <a:rPr lang="en-US" sz="2400" b="1">
                <a:solidFill>
                  <a:srgbClr val="BDC02E"/>
                </a:solidFill>
                <a:effectLst>
                  <a:outerShdw blurRad="38100" dist="38100" dir="2700000" algn="tl">
                    <a:srgbClr val="C0C0C0"/>
                  </a:outerShdw>
                </a:effectLst>
                <a:latin typeface="Arial" charset="0"/>
              </a:rPr>
              <a:t>Positioning the Cursor</a:t>
            </a:r>
          </a:p>
          <a:p>
            <a:pPr marL="742950" lvl="1" indent="-285750" eaLnBrk="1" hangingPunct="1">
              <a:spcBef>
                <a:spcPct val="20000"/>
              </a:spcBef>
              <a:buClr>
                <a:srgbClr val="0000CC"/>
              </a:buClr>
              <a:buFontTx/>
              <a:buChar char="•"/>
              <a:defRPr/>
            </a:pPr>
            <a:r>
              <a:rPr lang="en-US" sz="2400" b="1">
                <a:solidFill>
                  <a:srgbClr val="A50021"/>
                </a:solidFill>
                <a:effectLst>
                  <a:outerShdw blurRad="38100" dist="38100" dir="2700000" algn="tl">
                    <a:srgbClr val="C0C0C0"/>
                  </a:outerShdw>
                </a:effectLst>
                <a:latin typeface="Courier New" pitchFamily="49" charset="0"/>
              </a:rPr>
              <a:t>G</a:t>
            </a:r>
            <a:r>
              <a:rPr lang="en-US" sz="2400" b="1">
                <a:effectLst>
                  <a:outerShdw blurRad="38100" dist="38100" dir="2700000" algn="tl">
                    <a:srgbClr val="C0C0C0"/>
                  </a:outerShdw>
                </a:effectLst>
                <a:latin typeface="Arial" charset="0"/>
              </a:rPr>
              <a:t> 	Go to last line in file</a:t>
            </a:r>
          </a:p>
          <a:p>
            <a:pPr marL="742950" lvl="1" indent="-285750" eaLnBrk="1" hangingPunct="1">
              <a:spcBef>
                <a:spcPct val="20000"/>
              </a:spcBef>
              <a:buClr>
                <a:srgbClr val="0000CC"/>
              </a:buClr>
              <a:buFontTx/>
              <a:buChar char="•"/>
              <a:defRPr/>
            </a:pPr>
            <a:r>
              <a:rPr lang="en-US" sz="2400" b="1">
                <a:solidFill>
                  <a:srgbClr val="0000CC"/>
                </a:solidFill>
                <a:effectLst>
                  <a:outerShdw blurRad="38100" dist="38100" dir="2700000" algn="tl">
                    <a:srgbClr val="C0C0C0"/>
                  </a:outerShdw>
                </a:effectLst>
                <a:latin typeface="Courier New" pitchFamily="49" charset="0"/>
              </a:rPr>
              <a:t>n</a:t>
            </a:r>
            <a:r>
              <a:rPr lang="en-US" sz="2400" b="1">
                <a:solidFill>
                  <a:srgbClr val="A50021"/>
                </a:solidFill>
                <a:effectLst>
                  <a:outerShdw blurRad="38100" dist="38100" dir="2700000" algn="tl">
                    <a:srgbClr val="C0C0C0"/>
                  </a:outerShdw>
                </a:effectLst>
                <a:latin typeface="Courier New" pitchFamily="49" charset="0"/>
              </a:rPr>
              <a:t>G </a:t>
            </a:r>
            <a:r>
              <a:rPr lang="en-US" sz="2400" b="1">
                <a:effectLst>
                  <a:outerShdw blurRad="38100" dist="38100" dir="2700000" algn="tl">
                    <a:srgbClr val="C0C0C0"/>
                  </a:outerShdw>
                </a:effectLst>
                <a:latin typeface="Arial" charset="0"/>
              </a:rPr>
              <a:t>	Go to line number </a:t>
            </a:r>
            <a:r>
              <a:rPr lang="en-US" sz="2400" b="1">
                <a:solidFill>
                  <a:srgbClr val="0000CC"/>
                </a:solidFill>
                <a:effectLst>
                  <a:outerShdw blurRad="38100" dist="38100" dir="2700000" algn="tl">
                    <a:srgbClr val="C0C0C0"/>
                  </a:outerShdw>
                </a:effectLst>
                <a:latin typeface="Arial" charset="0"/>
              </a:rPr>
              <a:t>n</a:t>
            </a:r>
          </a:p>
          <a:p>
            <a:pPr marL="742950" lvl="1" indent="-285750" eaLnBrk="1" hangingPunct="1">
              <a:spcBef>
                <a:spcPct val="20000"/>
              </a:spcBef>
              <a:buClr>
                <a:srgbClr val="0000CC"/>
              </a:buClr>
              <a:buFontTx/>
              <a:buChar char="•"/>
              <a:defRPr/>
            </a:pPr>
            <a:r>
              <a:rPr lang="en-US" sz="2400" b="1">
                <a:solidFill>
                  <a:srgbClr val="A50021"/>
                </a:solidFill>
                <a:effectLst>
                  <a:outerShdw blurRad="38100" dist="38100" dir="2700000" algn="tl">
                    <a:srgbClr val="C0C0C0"/>
                  </a:outerShdw>
                </a:effectLst>
                <a:latin typeface="Courier New" pitchFamily="49" charset="0"/>
              </a:rPr>
              <a:t>:</a:t>
            </a:r>
            <a:r>
              <a:rPr lang="en-US" sz="2400" b="1">
                <a:solidFill>
                  <a:srgbClr val="0000CC"/>
                </a:solidFill>
                <a:effectLst>
                  <a:outerShdw blurRad="38100" dist="38100" dir="2700000" algn="tl">
                    <a:srgbClr val="C0C0C0"/>
                  </a:outerShdw>
                </a:effectLst>
                <a:latin typeface="Courier New" pitchFamily="49" charset="0"/>
              </a:rPr>
              <a:t>n</a:t>
            </a:r>
            <a:r>
              <a:rPr lang="en-US" sz="2400" b="1">
                <a:effectLst>
                  <a:outerShdw blurRad="38100" dist="38100" dir="2700000" algn="tl">
                    <a:srgbClr val="C0C0C0"/>
                  </a:outerShdw>
                </a:effectLst>
                <a:latin typeface="Arial" charset="0"/>
              </a:rPr>
              <a:t> 	Go to line number </a:t>
            </a:r>
            <a:r>
              <a:rPr lang="en-US" sz="2400" b="1">
                <a:solidFill>
                  <a:srgbClr val="0000CC"/>
                </a:solidFill>
                <a:effectLst>
                  <a:outerShdw blurRad="38100" dist="38100" dir="2700000" algn="tl">
                    <a:srgbClr val="C0C0C0"/>
                  </a:outerShdw>
                </a:effectLst>
                <a:latin typeface="Arial" charset="0"/>
              </a:rPr>
              <a:t>n</a:t>
            </a:r>
          </a:p>
          <a:p>
            <a:pPr marL="742950" lvl="1" indent="-285750" eaLnBrk="1" hangingPunct="1">
              <a:spcBef>
                <a:spcPct val="20000"/>
              </a:spcBef>
              <a:buClr>
                <a:srgbClr val="0000CC"/>
              </a:buClr>
              <a:buFontTx/>
              <a:buChar char="•"/>
              <a:defRPr/>
            </a:pPr>
            <a:r>
              <a:rPr lang="en-US" sz="2400" b="1">
                <a:solidFill>
                  <a:srgbClr val="A50021"/>
                </a:solidFill>
                <a:effectLst>
                  <a:outerShdw blurRad="38100" dist="38100" dir="2700000" algn="tl">
                    <a:srgbClr val="C0C0C0"/>
                  </a:outerShdw>
                </a:effectLst>
                <a:latin typeface="Courier New" pitchFamily="49" charset="0"/>
              </a:rPr>
              <a:t>b </a:t>
            </a:r>
            <a:r>
              <a:rPr lang="en-US" sz="2400" b="1">
                <a:effectLst>
                  <a:outerShdw blurRad="38100" dist="38100" dir="2700000" algn="tl">
                    <a:srgbClr val="C0C0C0"/>
                  </a:outerShdw>
                </a:effectLst>
                <a:latin typeface="Arial" charset="0"/>
              </a:rPr>
              <a:t>	Back one word</a:t>
            </a:r>
          </a:p>
          <a:p>
            <a:pPr marL="742950" lvl="1" indent="-285750" eaLnBrk="1" hangingPunct="1">
              <a:spcBef>
                <a:spcPct val="20000"/>
              </a:spcBef>
              <a:buClr>
                <a:srgbClr val="0000CC"/>
              </a:buClr>
              <a:buFontTx/>
              <a:buChar char="•"/>
              <a:defRPr/>
            </a:pPr>
            <a:r>
              <a:rPr lang="en-US" sz="2400" b="1">
                <a:solidFill>
                  <a:srgbClr val="A50021"/>
                </a:solidFill>
                <a:effectLst>
                  <a:outerShdw blurRad="38100" dist="38100" dir="2700000" algn="tl">
                    <a:srgbClr val="C0C0C0"/>
                  </a:outerShdw>
                </a:effectLst>
                <a:latin typeface="Courier New" pitchFamily="49" charset="0"/>
              </a:rPr>
              <a:t>w </a:t>
            </a:r>
            <a:r>
              <a:rPr lang="en-US" sz="2400" b="1">
                <a:effectLst>
                  <a:outerShdw blurRad="38100" dist="38100" dir="2700000" algn="tl">
                    <a:srgbClr val="C0C0C0"/>
                  </a:outerShdw>
                </a:effectLst>
                <a:latin typeface="Arial" charset="0"/>
              </a:rPr>
              <a:t>	Start of next word</a:t>
            </a:r>
          </a:p>
          <a:p>
            <a:pPr marL="742950" lvl="1" indent="-285750" eaLnBrk="1" hangingPunct="1">
              <a:spcBef>
                <a:spcPct val="20000"/>
              </a:spcBef>
              <a:buClr>
                <a:srgbClr val="0000CC"/>
              </a:buClr>
              <a:buFontTx/>
              <a:buChar char="•"/>
              <a:defRPr/>
            </a:pPr>
            <a:r>
              <a:rPr lang="en-US" sz="2400" b="1">
                <a:solidFill>
                  <a:srgbClr val="A50021"/>
                </a:solidFill>
                <a:effectLst>
                  <a:outerShdw blurRad="38100" dist="38100" dir="2700000" algn="tl">
                    <a:srgbClr val="C0C0C0"/>
                  </a:outerShdw>
                </a:effectLst>
                <a:latin typeface="Courier New" pitchFamily="49" charset="0"/>
              </a:rPr>
              <a:t>( </a:t>
            </a:r>
            <a:r>
              <a:rPr lang="en-US" sz="2400" b="1">
                <a:effectLst>
                  <a:outerShdw blurRad="38100" dist="38100" dir="2700000" algn="tl">
                    <a:srgbClr val="C0C0C0"/>
                  </a:outerShdw>
                </a:effectLst>
                <a:latin typeface="Arial" charset="0"/>
              </a:rPr>
              <a:t>	Beginning of previous sentence</a:t>
            </a:r>
          </a:p>
          <a:p>
            <a:pPr marL="742950" lvl="1" indent="-285750" eaLnBrk="1" hangingPunct="1">
              <a:spcBef>
                <a:spcPct val="20000"/>
              </a:spcBef>
              <a:buClr>
                <a:srgbClr val="0000CC"/>
              </a:buClr>
              <a:buFontTx/>
              <a:buChar char="•"/>
              <a:defRPr/>
            </a:pPr>
            <a:r>
              <a:rPr lang="en-US" sz="2400" b="1">
                <a:solidFill>
                  <a:srgbClr val="A50021"/>
                </a:solidFill>
                <a:effectLst>
                  <a:outerShdw blurRad="38100" dist="38100" dir="2700000" algn="tl">
                    <a:srgbClr val="C0C0C0"/>
                  </a:outerShdw>
                </a:effectLst>
                <a:latin typeface="Courier New" pitchFamily="49" charset="0"/>
              </a:rPr>
              <a:t>) </a:t>
            </a:r>
            <a:r>
              <a:rPr lang="en-US" sz="2400" b="1">
                <a:effectLst>
                  <a:outerShdw blurRad="38100" dist="38100" dir="2700000" algn="tl">
                    <a:srgbClr val="C0C0C0"/>
                  </a:outerShdw>
                </a:effectLst>
                <a:latin typeface="Arial" charset="0"/>
              </a:rPr>
              <a:t>	Beginning of next sentence</a:t>
            </a:r>
          </a:p>
          <a:p>
            <a:pPr marL="742950" lvl="1" indent="-285750" eaLnBrk="1" hangingPunct="1">
              <a:spcBef>
                <a:spcPct val="20000"/>
              </a:spcBef>
              <a:buClr>
                <a:srgbClr val="0000CC"/>
              </a:buClr>
              <a:buFontTx/>
              <a:buChar char="•"/>
              <a:defRPr/>
            </a:pPr>
            <a:r>
              <a:rPr lang="en-US" sz="2400" b="1">
                <a:solidFill>
                  <a:srgbClr val="A50021"/>
                </a:solidFill>
                <a:effectLst>
                  <a:outerShdw blurRad="38100" dist="38100" dir="2700000" algn="tl">
                    <a:srgbClr val="C0C0C0"/>
                  </a:outerShdw>
                </a:effectLst>
                <a:latin typeface="Courier New" pitchFamily="49" charset="0"/>
              </a:rPr>
              <a:t>f </a:t>
            </a:r>
            <a:r>
              <a:rPr lang="en-US" sz="2400" b="1">
                <a:effectLst>
                  <a:outerShdw blurRad="38100" dist="38100" dir="2700000" algn="tl">
                    <a:srgbClr val="C0C0C0"/>
                  </a:outerShdw>
                </a:effectLst>
                <a:latin typeface="Arial" charset="0"/>
              </a:rPr>
              <a:t>	Beginning of previous paragraph</a:t>
            </a:r>
          </a:p>
          <a:p>
            <a:pPr marL="742950" lvl="1" indent="-285750" eaLnBrk="1" hangingPunct="1">
              <a:spcBef>
                <a:spcPct val="20000"/>
              </a:spcBef>
              <a:buClr>
                <a:srgbClr val="0000CC"/>
              </a:buClr>
              <a:buFontTx/>
              <a:buChar char="•"/>
              <a:defRPr/>
            </a:pPr>
            <a:r>
              <a:rPr lang="en-US" sz="2400" b="1">
                <a:solidFill>
                  <a:srgbClr val="A50021"/>
                </a:solidFill>
                <a:effectLst>
                  <a:outerShdw blurRad="38100" dist="38100" dir="2700000" algn="tl">
                    <a:srgbClr val="C0C0C0"/>
                  </a:outerShdw>
                </a:effectLst>
                <a:latin typeface="Courier New" pitchFamily="49" charset="0"/>
              </a:rPr>
              <a:t>g </a:t>
            </a:r>
            <a:r>
              <a:rPr lang="en-US" sz="2400" b="1">
                <a:effectLst>
                  <a:outerShdw blurRad="38100" dist="38100" dir="2700000" algn="tl">
                    <a:srgbClr val="C0C0C0"/>
                  </a:outerShdw>
                </a:effectLst>
                <a:latin typeface="Arial" charset="0"/>
              </a:rPr>
              <a:t>	Beginning of next paragraph</a:t>
            </a:r>
          </a:p>
          <a:p>
            <a:pPr marL="742950" lvl="1" indent="-285750" eaLnBrk="1" hangingPunct="1">
              <a:spcBef>
                <a:spcPct val="20000"/>
              </a:spcBef>
              <a:buClr>
                <a:srgbClr val="0000CC"/>
              </a:buClr>
              <a:buFontTx/>
              <a:buChar char="•"/>
              <a:defRPr/>
            </a:pPr>
            <a:r>
              <a:rPr lang="en-US" sz="2400" b="1">
                <a:solidFill>
                  <a:srgbClr val="A50021"/>
                </a:solidFill>
                <a:effectLst>
                  <a:outerShdw blurRad="38100" dist="38100" dir="2700000" algn="tl">
                    <a:srgbClr val="C0C0C0"/>
                  </a:outerShdw>
                </a:effectLst>
                <a:latin typeface="Courier New" pitchFamily="49" charset="0"/>
              </a:rPr>
              <a:t>H </a:t>
            </a:r>
            <a:r>
              <a:rPr lang="en-US" sz="2400" b="1">
                <a:effectLst>
                  <a:outerShdw blurRad="38100" dist="38100" dir="2700000" algn="tl">
                    <a:srgbClr val="C0C0C0"/>
                  </a:outerShdw>
                </a:effectLst>
                <a:latin typeface="Arial" charset="0"/>
              </a:rPr>
              <a:t>	Home-top line on screen</a:t>
            </a:r>
          </a:p>
          <a:p>
            <a:pPr marL="742950" lvl="1" indent="-285750" eaLnBrk="1" hangingPunct="1">
              <a:spcBef>
                <a:spcPct val="20000"/>
              </a:spcBef>
              <a:buClr>
                <a:srgbClr val="0000CC"/>
              </a:buClr>
              <a:buFontTx/>
              <a:buChar char="•"/>
              <a:defRPr/>
            </a:pPr>
            <a:r>
              <a:rPr lang="en-US" sz="2400" b="1">
                <a:solidFill>
                  <a:srgbClr val="A50021"/>
                </a:solidFill>
                <a:effectLst>
                  <a:outerShdw blurRad="38100" dist="38100" dir="2700000" algn="tl">
                    <a:srgbClr val="C0C0C0"/>
                  </a:outerShdw>
                </a:effectLst>
                <a:latin typeface="Courier New" pitchFamily="49" charset="0"/>
              </a:rPr>
              <a:t>L </a:t>
            </a:r>
            <a:r>
              <a:rPr lang="en-US" sz="2400" b="1">
                <a:effectLst>
                  <a:outerShdw blurRad="38100" dist="38100" dir="2700000" algn="tl">
                    <a:srgbClr val="C0C0C0"/>
                  </a:outerShdw>
                </a:effectLst>
                <a:latin typeface="Arial" charset="0"/>
              </a:rPr>
              <a:t>	Last line on screen</a:t>
            </a:r>
          </a:p>
        </p:txBody>
      </p:sp>
      <p:pic>
        <p:nvPicPr>
          <p:cNvPr id="39942" name="Picture 4" descr="vi">
            <a:extLst>
              <a:ext uri="{FF2B5EF4-FFF2-40B4-BE49-F238E27FC236}">
                <a16:creationId xmlns:a16="http://schemas.microsoft.com/office/drawing/2014/main" id="{C94602D7-8DFB-C60F-7B04-9C8E6BBAE22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77150" y="0"/>
            <a:ext cx="1466850" cy="1247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45827">
                                            <p:txEl>
                                              <p:pRg st="0" end="0"/>
                                            </p:txEl>
                                          </p:spTgt>
                                        </p:tgtEl>
                                        <p:attrNameLst>
                                          <p:attrName>style.visibility</p:attrName>
                                        </p:attrNameLst>
                                      </p:cBhvr>
                                      <p:to>
                                        <p:strVal val="visible"/>
                                      </p:to>
                                    </p:set>
                                    <p:animEffect transition="in" filter="dissolve">
                                      <p:cBhvr>
                                        <p:cTn id="7" dur="500"/>
                                        <p:tgtEl>
                                          <p:spTgt spid="8458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845827">
                                            <p:txEl>
                                              <p:pRg st="1" end="1"/>
                                            </p:txEl>
                                          </p:spTgt>
                                        </p:tgtEl>
                                        <p:attrNameLst>
                                          <p:attrName>style.visibility</p:attrName>
                                        </p:attrNameLst>
                                      </p:cBhvr>
                                      <p:to>
                                        <p:strVal val="visible"/>
                                      </p:to>
                                    </p:set>
                                    <p:animEffect transition="in" filter="dissolve">
                                      <p:cBhvr>
                                        <p:cTn id="12" dur="500"/>
                                        <p:tgtEl>
                                          <p:spTgt spid="84582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45827">
                                            <p:txEl>
                                              <p:pRg st="2" end="2"/>
                                            </p:txEl>
                                          </p:spTgt>
                                        </p:tgtEl>
                                        <p:attrNameLst>
                                          <p:attrName>style.visibility</p:attrName>
                                        </p:attrNameLst>
                                      </p:cBhvr>
                                      <p:to>
                                        <p:strVal val="visible"/>
                                      </p:to>
                                    </p:set>
                                    <p:animEffect transition="in" filter="dissolve">
                                      <p:cBhvr>
                                        <p:cTn id="17" dur="500"/>
                                        <p:tgtEl>
                                          <p:spTgt spid="84582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845827">
                                            <p:txEl>
                                              <p:pRg st="3" end="3"/>
                                            </p:txEl>
                                          </p:spTgt>
                                        </p:tgtEl>
                                        <p:attrNameLst>
                                          <p:attrName>style.visibility</p:attrName>
                                        </p:attrNameLst>
                                      </p:cBhvr>
                                      <p:to>
                                        <p:strVal val="visible"/>
                                      </p:to>
                                    </p:set>
                                    <p:animEffect transition="in" filter="dissolve">
                                      <p:cBhvr>
                                        <p:cTn id="22" dur="500"/>
                                        <p:tgtEl>
                                          <p:spTgt spid="84582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845827">
                                            <p:txEl>
                                              <p:pRg st="4" end="4"/>
                                            </p:txEl>
                                          </p:spTgt>
                                        </p:tgtEl>
                                        <p:attrNameLst>
                                          <p:attrName>style.visibility</p:attrName>
                                        </p:attrNameLst>
                                      </p:cBhvr>
                                      <p:to>
                                        <p:strVal val="visible"/>
                                      </p:to>
                                    </p:set>
                                    <p:animEffect transition="in" filter="dissolve">
                                      <p:cBhvr>
                                        <p:cTn id="27" dur="500"/>
                                        <p:tgtEl>
                                          <p:spTgt spid="84582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845827">
                                            <p:txEl>
                                              <p:pRg st="5" end="5"/>
                                            </p:txEl>
                                          </p:spTgt>
                                        </p:tgtEl>
                                        <p:attrNameLst>
                                          <p:attrName>style.visibility</p:attrName>
                                        </p:attrNameLst>
                                      </p:cBhvr>
                                      <p:to>
                                        <p:strVal val="visible"/>
                                      </p:to>
                                    </p:set>
                                    <p:animEffect transition="in" filter="dissolve">
                                      <p:cBhvr>
                                        <p:cTn id="32" dur="500"/>
                                        <p:tgtEl>
                                          <p:spTgt spid="845827">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845827">
                                            <p:txEl>
                                              <p:pRg st="6" end="6"/>
                                            </p:txEl>
                                          </p:spTgt>
                                        </p:tgtEl>
                                        <p:attrNameLst>
                                          <p:attrName>style.visibility</p:attrName>
                                        </p:attrNameLst>
                                      </p:cBhvr>
                                      <p:to>
                                        <p:strVal val="visible"/>
                                      </p:to>
                                    </p:set>
                                    <p:animEffect transition="in" filter="dissolve">
                                      <p:cBhvr>
                                        <p:cTn id="37" dur="500"/>
                                        <p:tgtEl>
                                          <p:spTgt spid="845827">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845827">
                                            <p:txEl>
                                              <p:pRg st="7" end="7"/>
                                            </p:txEl>
                                          </p:spTgt>
                                        </p:tgtEl>
                                        <p:attrNameLst>
                                          <p:attrName>style.visibility</p:attrName>
                                        </p:attrNameLst>
                                      </p:cBhvr>
                                      <p:to>
                                        <p:strVal val="visible"/>
                                      </p:to>
                                    </p:set>
                                    <p:animEffect transition="in" filter="dissolve">
                                      <p:cBhvr>
                                        <p:cTn id="42" dur="500"/>
                                        <p:tgtEl>
                                          <p:spTgt spid="845827">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845827">
                                            <p:txEl>
                                              <p:pRg st="8" end="8"/>
                                            </p:txEl>
                                          </p:spTgt>
                                        </p:tgtEl>
                                        <p:attrNameLst>
                                          <p:attrName>style.visibility</p:attrName>
                                        </p:attrNameLst>
                                      </p:cBhvr>
                                      <p:to>
                                        <p:strVal val="visible"/>
                                      </p:to>
                                    </p:set>
                                    <p:animEffect transition="in" filter="dissolve">
                                      <p:cBhvr>
                                        <p:cTn id="47" dur="500"/>
                                        <p:tgtEl>
                                          <p:spTgt spid="845827">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845827">
                                            <p:txEl>
                                              <p:pRg st="9" end="9"/>
                                            </p:txEl>
                                          </p:spTgt>
                                        </p:tgtEl>
                                        <p:attrNameLst>
                                          <p:attrName>style.visibility</p:attrName>
                                        </p:attrNameLst>
                                      </p:cBhvr>
                                      <p:to>
                                        <p:strVal val="visible"/>
                                      </p:to>
                                    </p:set>
                                    <p:animEffect transition="in" filter="dissolve">
                                      <p:cBhvr>
                                        <p:cTn id="52" dur="500"/>
                                        <p:tgtEl>
                                          <p:spTgt spid="845827">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nodeType="clickEffect">
                                  <p:stCondLst>
                                    <p:cond delay="0"/>
                                  </p:stCondLst>
                                  <p:childTnLst>
                                    <p:set>
                                      <p:cBhvr>
                                        <p:cTn id="56" dur="1" fill="hold">
                                          <p:stCondLst>
                                            <p:cond delay="0"/>
                                          </p:stCondLst>
                                        </p:cTn>
                                        <p:tgtEl>
                                          <p:spTgt spid="845827">
                                            <p:txEl>
                                              <p:pRg st="10" end="10"/>
                                            </p:txEl>
                                          </p:spTgt>
                                        </p:tgtEl>
                                        <p:attrNameLst>
                                          <p:attrName>style.visibility</p:attrName>
                                        </p:attrNameLst>
                                      </p:cBhvr>
                                      <p:to>
                                        <p:strVal val="visible"/>
                                      </p:to>
                                    </p:set>
                                    <p:animEffect transition="in" filter="dissolve">
                                      <p:cBhvr>
                                        <p:cTn id="57" dur="500"/>
                                        <p:tgtEl>
                                          <p:spTgt spid="845827">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845827">
                                            <p:txEl>
                                              <p:pRg st="11" end="11"/>
                                            </p:txEl>
                                          </p:spTgt>
                                        </p:tgtEl>
                                        <p:attrNameLst>
                                          <p:attrName>style.visibility</p:attrName>
                                        </p:attrNameLst>
                                      </p:cBhvr>
                                      <p:to>
                                        <p:strVal val="visible"/>
                                      </p:to>
                                    </p:set>
                                    <p:animEffect transition="in" filter="dissolve">
                                      <p:cBhvr>
                                        <p:cTn id="62" dur="500"/>
                                        <p:tgtEl>
                                          <p:spTgt spid="84582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Date Placeholder 3">
            <a:extLst>
              <a:ext uri="{FF2B5EF4-FFF2-40B4-BE49-F238E27FC236}">
                <a16:creationId xmlns:a16="http://schemas.microsoft.com/office/drawing/2014/main" id="{4A6C60BF-CFC7-5609-EEED-136586CF39A7}"/>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5457BA28-1422-4B1E-A9A6-1C93B43DE0CA}"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40963" name="Slide Number Placeholder 5">
            <a:extLst>
              <a:ext uri="{FF2B5EF4-FFF2-40B4-BE49-F238E27FC236}">
                <a16:creationId xmlns:a16="http://schemas.microsoft.com/office/drawing/2014/main" id="{54FC719A-D442-66EF-3D59-934290E3349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C333FD8B-7F87-4D94-BC69-52D45E2FFC98}" type="slidenum">
              <a:rPr lang="en-US" altLang="en-US" sz="1400" b="0" smtClean="0">
                <a:latin typeface="Arial Black" panose="020B0A04020102020204" pitchFamily="34" charset="0"/>
              </a:rPr>
              <a:pPr>
                <a:spcBef>
                  <a:spcPct val="0"/>
                </a:spcBef>
                <a:buClrTx/>
                <a:buFontTx/>
                <a:buNone/>
              </a:pPr>
              <a:t>35</a:t>
            </a:fld>
            <a:endParaRPr lang="en-US" altLang="en-US" sz="1400" b="0">
              <a:latin typeface="Arial Black" panose="020B0A04020102020204" pitchFamily="34" charset="0"/>
            </a:endParaRPr>
          </a:p>
        </p:txBody>
      </p:sp>
      <p:sp>
        <p:nvSpPr>
          <p:cNvPr id="846850" name="Rectangle 2">
            <a:extLst>
              <a:ext uri="{FF2B5EF4-FFF2-40B4-BE49-F238E27FC236}">
                <a16:creationId xmlns:a16="http://schemas.microsoft.com/office/drawing/2014/main" id="{316C9F04-13FE-B084-B4C8-C23FE6C04BD0}"/>
              </a:ext>
            </a:extLst>
          </p:cNvPr>
          <p:cNvSpPr>
            <a:spLocks noGrp="1" noChangeArrowheads="1"/>
          </p:cNvSpPr>
          <p:nvPr>
            <p:ph type="title"/>
          </p:nvPr>
        </p:nvSpPr>
        <p:spPr/>
        <p:txBody>
          <a:bodyPr/>
          <a:lstStyle/>
          <a:p>
            <a:pPr eaLnBrk="1" hangingPunct="1">
              <a:defRPr/>
            </a:pPr>
            <a:r>
              <a:rPr lang="en-US"/>
              <a:t>Using Vi Editor 3/6</a:t>
            </a:r>
          </a:p>
        </p:txBody>
      </p:sp>
      <p:sp>
        <p:nvSpPr>
          <p:cNvPr id="846851" name="Rectangle 3">
            <a:extLst>
              <a:ext uri="{FF2B5EF4-FFF2-40B4-BE49-F238E27FC236}">
                <a16:creationId xmlns:a16="http://schemas.microsoft.com/office/drawing/2014/main" id="{F08E8FFD-508A-C152-A2A7-75769A07D351}"/>
              </a:ext>
            </a:extLst>
          </p:cNvPr>
          <p:cNvSpPr>
            <a:spLocks noChangeArrowheads="1"/>
          </p:cNvSpPr>
          <p:nvPr/>
        </p:nvSpPr>
        <p:spPr bwMode="auto">
          <a:xfrm>
            <a:off x="0" y="762000"/>
            <a:ext cx="9144000" cy="6096000"/>
          </a:xfrm>
          <a:prstGeom prst="rect">
            <a:avLst/>
          </a:prstGeom>
          <a:noFill/>
          <a:ln>
            <a:noFill/>
          </a:ln>
          <a:effectLst/>
        </p:spPr>
        <p:txBody>
          <a:bodyPr/>
          <a:lstStyle/>
          <a:p>
            <a:pPr marL="342900" indent="-342900" eaLnBrk="1" hangingPunct="1">
              <a:spcBef>
                <a:spcPct val="20000"/>
              </a:spcBef>
              <a:buClr>
                <a:srgbClr val="0000CC"/>
              </a:buClr>
              <a:buFontTx/>
              <a:buChar char="•"/>
              <a:defRPr/>
            </a:pPr>
            <a:r>
              <a:rPr lang="en-US" sz="2400" b="1" dirty="0">
                <a:solidFill>
                  <a:srgbClr val="BDC02E"/>
                </a:solidFill>
                <a:effectLst>
                  <a:outerShdw blurRad="38100" dist="38100" dir="2700000" algn="tl">
                    <a:srgbClr val="C0C0C0"/>
                  </a:outerShdw>
                </a:effectLst>
                <a:latin typeface="Arial" charset="0"/>
              </a:rPr>
              <a:t>Inserting New Text</a:t>
            </a:r>
          </a:p>
          <a:p>
            <a:pPr marL="742950" lvl="1" indent="-285750" eaLnBrk="1" hangingPunct="1">
              <a:spcBef>
                <a:spcPct val="20000"/>
              </a:spcBef>
              <a:buClr>
                <a:srgbClr val="0000CC"/>
              </a:buClr>
              <a:buFontTx/>
              <a:buChar char="•"/>
              <a:defRPr/>
            </a:pPr>
            <a:r>
              <a:rPr lang="en-US" sz="2400" b="1" dirty="0" err="1">
                <a:solidFill>
                  <a:srgbClr val="A50021"/>
                </a:solidFill>
                <a:effectLst>
                  <a:outerShdw blurRad="38100" dist="38100" dir="2700000" algn="tl">
                    <a:srgbClr val="C0C0C0"/>
                  </a:outerShdw>
                </a:effectLst>
                <a:latin typeface="Courier New" pitchFamily="49" charset="0"/>
              </a:rPr>
              <a:t>i</a:t>
            </a:r>
            <a:r>
              <a:rPr lang="en-US" sz="2400" b="1" dirty="0">
                <a:solidFill>
                  <a:srgbClr val="A50021"/>
                </a:solidFill>
                <a:effectLst>
                  <a:outerShdw blurRad="38100" dist="38100" dir="2700000" algn="tl">
                    <a:srgbClr val="C0C0C0"/>
                  </a:outerShdw>
                </a:effectLst>
                <a:latin typeface="Courier New" pitchFamily="49" charset="0"/>
              </a:rPr>
              <a:t> 	</a:t>
            </a:r>
            <a:r>
              <a:rPr lang="en-US" sz="2400" b="1" dirty="0">
                <a:effectLst>
                  <a:outerShdw blurRad="38100" dist="38100" dir="2700000" algn="tl">
                    <a:srgbClr val="C0C0C0"/>
                  </a:outerShdw>
                </a:effectLst>
                <a:latin typeface="Arial" charset="0"/>
              </a:rPr>
              <a:t>Insert before cursor</a:t>
            </a:r>
          </a:p>
          <a:p>
            <a:pPr marL="742950" lvl="1" indent="-285750" eaLnBrk="1" hangingPunct="1">
              <a:spcBef>
                <a:spcPct val="20000"/>
              </a:spcBef>
              <a:buClr>
                <a:srgbClr val="0000CC"/>
              </a:buClr>
              <a:buFontTx/>
              <a:buChar char="•"/>
              <a:defRPr/>
            </a:pPr>
            <a:r>
              <a:rPr lang="en-US" sz="2400" b="1" dirty="0">
                <a:solidFill>
                  <a:srgbClr val="A50021"/>
                </a:solidFill>
                <a:effectLst>
                  <a:outerShdw blurRad="38100" dist="38100" dir="2700000" algn="tl">
                    <a:srgbClr val="C0C0C0"/>
                  </a:outerShdw>
                </a:effectLst>
                <a:latin typeface="Courier New" pitchFamily="49" charset="0"/>
              </a:rPr>
              <a:t>I 	</a:t>
            </a:r>
            <a:r>
              <a:rPr lang="en-US" sz="2400" b="1" dirty="0">
                <a:effectLst>
                  <a:outerShdw blurRad="38100" dist="38100" dir="2700000" algn="tl">
                    <a:srgbClr val="C0C0C0"/>
                  </a:outerShdw>
                </a:effectLst>
                <a:latin typeface="Arial" charset="0"/>
              </a:rPr>
              <a:t>Insert at beginning of line</a:t>
            </a:r>
          </a:p>
          <a:p>
            <a:pPr marL="742950" lvl="1" indent="-285750" eaLnBrk="1" hangingPunct="1">
              <a:spcBef>
                <a:spcPct val="20000"/>
              </a:spcBef>
              <a:buClr>
                <a:srgbClr val="0000CC"/>
              </a:buClr>
              <a:buFontTx/>
              <a:buChar char="•"/>
              <a:defRPr/>
            </a:pPr>
            <a:r>
              <a:rPr lang="en-US" sz="2400" b="1" dirty="0">
                <a:solidFill>
                  <a:srgbClr val="A50021"/>
                </a:solidFill>
                <a:effectLst>
                  <a:outerShdw blurRad="38100" dist="38100" dir="2700000" algn="tl">
                    <a:srgbClr val="C0C0C0"/>
                  </a:outerShdw>
                </a:effectLst>
                <a:latin typeface="Courier New" pitchFamily="49" charset="0"/>
              </a:rPr>
              <a:t>a </a:t>
            </a:r>
            <a:r>
              <a:rPr lang="en-US" sz="2400" b="1" dirty="0">
                <a:effectLst>
                  <a:outerShdw blurRad="38100" dist="38100" dir="2700000" algn="tl">
                    <a:srgbClr val="C0C0C0"/>
                  </a:outerShdw>
                </a:effectLst>
                <a:latin typeface="Arial" charset="0"/>
              </a:rPr>
              <a:t>	Insert after line</a:t>
            </a:r>
          </a:p>
          <a:p>
            <a:pPr marL="742950" lvl="1" indent="-285750" eaLnBrk="1" hangingPunct="1">
              <a:spcBef>
                <a:spcPct val="20000"/>
              </a:spcBef>
              <a:buClr>
                <a:srgbClr val="0000CC"/>
              </a:buClr>
              <a:buFontTx/>
              <a:buChar char="•"/>
              <a:defRPr/>
            </a:pPr>
            <a:r>
              <a:rPr lang="en-US" sz="2400" b="1" dirty="0">
                <a:solidFill>
                  <a:srgbClr val="A50021"/>
                </a:solidFill>
                <a:effectLst>
                  <a:outerShdw blurRad="38100" dist="38100" dir="2700000" algn="tl">
                    <a:srgbClr val="C0C0C0"/>
                  </a:outerShdw>
                </a:effectLst>
                <a:latin typeface="Courier New" pitchFamily="49" charset="0"/>
              </a:rPr>
              <a:t>A </a:t>
            </a:r>
            <a:r>
              <a:rPr lang="en-US" sz="2400" b="1" dirty="0">
                <a:effectLst>
                  <a:outerShdw blurRad="38100" dist="38100" dir="2700000" algn="tl">
                    <a:srgbClr val="C0C0C0"/>
                  </a:outerShdw>
                </a:effectLst>
                <a:latin typeface="Arial" charset="0"/>
              </a:rPr>
              <a:t>	Append to end of line</a:t>
            </a:r>
          </a:p>
          <a:p>
            <a:pPr marL="742950" lvl="1" indent="-285750" eaLnBrk="1" hangingPunct="1">
              <a:spcBef>
                <a:spcPct val="20000"/>
              </a:spcBef>
              <a:buClr>
                <a:srgbClr val="0000CC"/>
              </a:buClr>
              <a:buFontTx/>
              <a:buChar char="•"/>
              <a:defRPr/>
            </a:pPr>
            <a:r>
              <a:rPr lang="en-US" sz="2400" b="1" dirty="0">
                <a:solidFill>
                  <a:srgbClr val="A50021"/>
                </a:solidFill>
                <a:effectLst>
                  <a:outerShdw blurRad="38100" dist="38100" dir="2700000" algn="tl">
                    <a:srgbClr val="C0C0C0"/>
                  </a:outerShdw>
                </a:effectLst>
                <a:latin typeface="Courier New" pitchFamily="49" charset="0"/>
              </a:rPr>
              <a:t>o </a:t>
            </a:r>
            <a:r>
              <a:rPr lang="en-US" sz="2400" b="1" dirty="0">
                <a:effectLst>
                  <a:outerShdw blurRad="38100" dist="38100" dir="2700000" algn="tl">
                    <a:srgbClr val="C0C0C0"/>
                  </a:outerShdw>
                </a:effectLst>
                <a:latin typeface="Arial" charset="0"/>
              </a:rPr>
              <a:t>	Insert one line below cursor</a:t>
            </a:r>
          </a:p>
          <a:p>
            <a:pPr marL="742950" lvl="1" indent="-285750" eaLnBrk="1" hangingPunct="1">
              <a:spcBef>
                <a:spcPct val="20000"/>
              </a:spcBef>
              <a:buClr>
                <a:srgbClr val="0000CC"/>
              </a:buClr>
              <a:buFontTx/>
              <a:buChar char="•"/>
              <a:defRPr/>
            </a:pPr>
            <a:r>
              <a:rPr lang="en-US" sz="2400" b="1" dirty="0">
                <a:solidFill>
                  <a:srgbClr val="A50021"/>
                </a:solidFill>
                <a:effectLst>
                  <a:outerShdw blurRad="38100" dist="38100" dir="2700000" algn="tl">
                    <a:srgbClr val="C0C0C0"/>
                  </a:outerShdw>
                </a:effectLst>
                <a:latin typeface="Courier New" pitchFamily="49" charset="0"/>
              </a:rPr>
              <a:t>O </a:t>
            </a:r>
            <a:r>
              <a:rPr lang="en-US" sz="2400" b="1" dirty="0">
                <a:effectLst>
                  <a:outerShdw blurRad="38100" dist="38100" dir="2700000" algn="tl">
                    <a:srgbClr val="C0C0C0"/>
                  </a:outerShdw>
                </a:effectLst>
                <a:latin typeface="Arial" charset="0"/>
              </a:rPr>
              <a:t>	Insert one line above cursor</a:t>
            </a:r>
          </a:p>
          <a:p>
            <a:pPr marL="742950" lvl="1" indent="-285750" eaLnBrk="1" hangingPunct="1">
              <a:spcBef>
                <a:spcPct val="20000"/>
              </a:spcBef>
              <a:buClr>
                <a:srgbClr val="0000CC"/>
              </a:buClr>
              <a:buFontTx/>
              <a:buChar char="•"/>
              <a:defRPr/>
            </a:pPr>
            <a:r>
              <a:rPr lang="en-US" sz="2400" b="1" dirty="0">
                <a:solidFill>
                  <a:srgbClr val="A50021"/>
                </a:solidFill>
                <a:effectLst>
                  <a:outerShdw blurRad="38100" dist="38100" dir="2700000" algn="tl">
                    <a:srgbClr val="C0C0C0"/>
                  </a:outerShdw>
                </a:effectLst>
                <a:latin typeface="Courier New" pitchFamily="49" charset="0"/>
              </a:rPr>
              <a:t>Esc </a:t>
            </a:r>
            <a:r>
              <a:rPr lang="en-US" sz="2400" b="1" dirty="0">
                <a:effectLst>
                  <a:outerShdw blurRad="38100" dist="38100" dir="2700000" algn="tl">
                    <a:srgbClr val="C0C0C0"/>
                  </a:outerShdw>
                </a:effectLst>
                <a:latin typeface="Arial" charset="0"/>
              </a:rPr>
              <a:t>	Terminate insert mode</a:t>
            </a:r>
          </a:p>
          <a:p>
            <a:pPr marL="342900" indent="-342900" eaLnBrk="1" hangingPunct="1">
              <a:spcBef>
                <a:spcPct val="20000"/>
              </a:spcBef>
              <a:buClr>
                <a:srgbClr val="0000CC"/>
              </a:buClr>
              <a:buFontTx/>
              <a:buChar char="•"/>
              <a:defRPr/>
            </a:pPr>
            <a:r>
              <a:rPr lang="en-US" sz="2400" b="1" dirty="0">
                <a:solidFill>
                  <a:srgbClr val="BDC02E"/>
                </a:solidFill>
                <a:effectLst>
                  <a:outerShdw blurRad="38100" dist="38100" dir="2700000" algn="tl">
                    <a:srgbClr val="C0C0C0"/>
                  </a:outerShdw>
                </a:effectLst>
                <a:latin typeface="Arial" charset="0"/>
              </a:rPr>
              <a:t>Searching</a:t>
            </a:r>
          </a:p>
          <a:p>
            <a:pPr marL="742950" lvl="1" indent="-285750" eaLnBrk="1" hangingPunct="1">
              <a:spcBef>
                <a:spcPct val="20000"/>
              </a:spcBef>
              <a:buClr>
                <a:srgbClr val="0000CC"/>
              </a:buClr>
              <a:buFontTx/>
              <a:buChar char="•"/>
              <a:defRPr/>
            </a:pPr>
            <a:r>
              <a:rPr lang="en-US" sz="2400" b="1" dirty="0">
                <a:solidFill>
                  <a:srgbClr val="A50021"/>
                </a:solidFill>
                <a:effectLst>
                  <a:outerShdw blurRad="38100" dist="38100" dir="2700000" algn="tl">
                    <a:srgbClr val="C0C0C0"/>
                  </a:outerShdw>
                </a:effectLst>
                <a:latin typeface="Courier New" pitchFamily="49" charset="0"/>
              </a:rPr>
              <a:t>/</a:t>
            </a:r>
            <a:r>
              <a:rPr lang="en-US" sz="2400" b="1" dirty="0">
                <a:solidFill>
                  <a:srgbClr val="0000CC"/>
                </a:solidFill>
                <a:effectLst>
                  <a:outerShdw blurRad="38100" dist="38100" dir="2700000" algn="tl">
                    <a:srgbClr val="C0C0C0"/>
                  </a:outerShdw>
                </a:effectLst>
                <a:latin typeface="Courier New" pitchFamily="49" charset="0"/>
              </a:rPr>
              <a:t>string		</a:t>
            </a:r>
            <a:r>
              <a:rPr lang="en-US" sz="2400" b="1" dirty="0">
                <a:effectLst>
                  <a:outerShdw blurRad="38100" dist="38100" dir="2700000" algn="tl">
                    <a:srgbClr val="C0C0C0"/>
                  </a:outerShdw>
                </a:effectLst>
                <a:latin typeface="Arial" charset="0"/>
              </a:rPr>
              <a:t>Search forward for </a:t>
            </a:r>
            <a:r>
              <a:rPr lang="en-US" sz="2400" b="1" dirty="0">
                <a:solidFill>
                  <a:srgbClr val="0000CC"/>
                </a:solidFill>
                <a:effectLst>
                  <a:outerShdw blurRad="38100" dist="38100" dir="2700000" algn="tl">
                    <a:srgbClr val="C0C0C0"/>
                  </a:outerShdw>
                </a:effectLst>
                <a:latin typeface="Arial" charset="0"/>
              </a:rPr>
              <a:t>string</a:t>
            </a:r>
          </a:p>
          <a:p>
            <a:pPr marL="742950" lvl="1" indent="-285750" eaLnBrk="1" hangingPunct="1">
              <a:spcBef>
                <a:spcPct val="20000"/>
              </a:spcBef>
              <a:buClr>
                <a:srgbClr val="0000CC"/>
              </a:buClr>
              <a:buFontTx/>
              <a:buChar char="•"/>
              <a:defRPr/>
            </a:pPr>
            <a:r>
              <a:rPr lang="en-US" sz="2400" b="1" dirty="0">
                <a:solidFill>
                  <a:srgbClr val="A50021"/>
                </a:solidFill>
                <a:effectLst>
                  <a:outerShdw blurRad="38100" dist="38100" dir="2700000" algn="tl">
                    <a:srgbClr val="C0C0C0"/>
                  </a:outerShdw>
                </a:effectLst>
                <a:latin typeface="Courier New" pitchFamily="49" charset="0"/>
              </a:rPr>
              <a:t>?</a:t>
            </a:r>
            <a:r>
              <a:rPr lang="en-US" sz="2400" b="1" dirty="0">
                <a:solidFill>
                  <a:srgbClr val="0000CC"/>
                </a:solidFill>
                <a:effectLst>
                  <a:outerShdw blurRad="38100" dist="38100" dir="2700000" algn="tl">
                    <a:srgbClr val="C0C0C0"/>
                  </a:outerShdw>
                </a:effectLst>
                <a:latin typeface="Courier New" pitchFamily="49" charset="0"/>
              </a:rPr>
              <a:t>string</a:t>
            </a:r>
            <a:r>
              <a:rPr lang="en-US" sz="2400" b="1" dirty="0">
                <a:effectLst>
                  <a:outerShdw blurRad="38100" dist="38100" dir="2700000" algn="tl">
                    <a:srgbClr val="C0C0C0"/>
                  </a:outerShdw>
                </a:effectLst>
                <a:latin typeface="Arial" charset="0"/>
              </a:rPr>
              <a:t>		Search backward for </a:t>
            </a:r>
            <a:r>
              <a:rPr lang="en-US" sz="2400" b="1" dirty="0">
                <a:solidFill>
                  <a:srgbClr val="0000CC"/>
                </a:solidFill>
                <a:effectLst>
                  <a:outerShdw blurRad="38100" dist="38100" dir="2700000" algn="tl">
                    <a:srgbClr val="C0C0C0"/>
                  </a:outerShdw>
                </a:effectLst>
                <a:latin typeface="Arial" charset="0"/>
              </a:rPr>
              <a:t>string</a:t>
            </a:r>
          </a:p>
          <a:p>
            <a:pPr marL="742950" lvl="1" indent="-285750" eaLnBrk="1" hangingPunct="1">
              <a:spcBef>
                <a:spcPct val="20000"/>
              </a:spcBef>
              <a:buClr>
                <a:srgbClr val="0000CC"/>
              </a:buClr>
              <a:buFontTx/>
              <a:buChar char="•"/>
              <a:defRPr/>
            </a:pPr>
            <a:r>
              <a:rPr lang="en-US" sz="2400" b="1" dirty="0">
                <a:solidFill>
                  <a:srgbClr val="A50021"/>
                </a:solidFill>
                <a:effectLst>
                  <a:outerShdw blurRad="38100" dist="38100" dir="2700000" algn="tl">
                    <a:srgbClr val="C0C0C0"/>
                  </a:outerShdw>
                </a:effectLst>
                <a:latin typeface="Courier New" pitchFamily="49" charset="0"/>
              </a:rPr>
              <a:t>:s/</a:t>
            </a:r>
            <a:r>
              <a:rPr lang="en-US" sz="2400" b="1" dirty="0">
                <a:solidFill>
                  <a:srgbClr val="0000CC"/>
                </a:solidFill>
                <a:effectLst>
                  <a:outerShdw blurRad="38100" dist="38100" dir="2700000" algn="tl">
                    <a:srgbClr val="C0C0C0"/>
                  </a:outerShdw>
                </a:effectLst>
                <a:latin typeface="Courier New" pitchFamily="49" charset="0"/>
              </a:rPr>
              <a:t>old</a:t>
            </a:r>
            <a:r>
              <a:rPr lang="en-US" sz="2400" b="1" dirty="0">
                <a:solidFill>
                  <a:srgbClr val="A50021"/>
                </a:solidFill>
                <a:effectLst>
                  <a:outerShdw blurRad="38100" dist="38100" dir="2700000" algn="tl">
                    <a:srgbClr val="C0C0C0"/>
                  </a:outerShdw>
                </a:effectLst>
                <a:latin typeface="Courier New" pitchFamily="49" charset="0"/>
              </a:rPr>
              <a:t>/</a:t>
            </a:r>
            <a:r>
              <a:rPr lang="en-US" sz="2400" b="1" dirty="0">
                <a:solidFill>
                  <a:srgbClr val="0000CC"/>
                </a:solidFill>
                <a:effectLst>
                  <a:outerShdw blurRad="38100" dist="38100" dir="2700000" algn="tl">
                    <a:srgbClr val="C0C0C0"/>
                  </a:outerShdw>
                </a:effectLst>
                <a:latin typeface="Courier New" pitchFamily="49" charset="0"/>
              </a:rPr>
              <a:t>new</a:t>
            </a:r>
            <a:r>
              <a:rPr lang="en-US" sz="2400" b="1" dirty="0">
                <a:solidFill>
                  <a:srgbClr val="A50021"/>
                </a:solidFill>
                <a:effectLst>
                  <a:outerShdw blurRad="38100" dist="38100" dir="2700000" algn="tl">
                    <a:srgbClr val="C0C0C0"/>
                  </a:outerShdw>
                </a:effectLst>
                <a:latin typeface="Courier New" pitchFamily="49" charset="0"/>
              </a:rPr>
              <a:t>/</a:t>
            </a:r>
            <a:r>
              <a:rPr lang="en-US" sz="2400" b="1" dirty="0">
                <a:solidFill>
                  <a:srgbClr val="0000CC"/>
                </a:solidFill>
                <a:effectLst>
                  <a:outerShdw blurRad="38100" dist="38100" dir="2700000" algn="tl">
                    <a:srgbClr val="C0C0C0"/>
                  </a:outerShdw>
                </a:effectLst>
                <a:latin typeface="Courier New" pitchFamily="49" charset="0"/>
              </a:rPr>
              <a:t>n</a:t>
            </a:r>
            <a:r>
              <a:rPr lang="en-US" sz="2400" b="1" dirty="0">
                <a:effectLst>
                  <a:outerShdw blurRad="38100" dist="38100" dir="2700000" algn="tl">
                    <a:srgbClr val="C0C0C0"/>
                  </a:outerShdw>
                </a:effectLst>
                <a:latin typeface="Arial" charset="0"/>
              </a:rPr>
              <a:t>	Search and replace at </a:t>
            </a:r>
            <a:r>
              <a:rPr lang="en-US" sz="2400" b="1" dirty="0">
                <a:solidFill>
                  <a:srgbClr val="0000CC"/>
                </a:solidFill>
                <a:effectLst>
                  <a:outerShdw blurRad="38100" dist="38100" dir="2700000" algn="tl">
                    <a:srgbClr val="C0C0C0"/>
                  </a:outerShdw>
                </a:effectLst>
                <a:latin typeface="Arial" charset="0"/>
              </a:rPr>
              <a:t>n</a:t>
            </a:r>
            <a:r>
              <a:rPr lang="en-US" sz="2400" b="1" dirty="0">
                <a:effectLst>
                  <a:outerShdw blurRad="38100" dist="38100" dir="2700000" algn="tl">
                    <a:srgbClr val="C0C0C0"/>
                  </a:outerShdw>
                </a:effectLst>
                <a:latin typeface="Arial" charset="0"/>
              </a:rPr>
              <a:t> </a:t>
            </a:r>
            <a:r>
              <a:rPr lang="en-US" sz="2400" b="1" dirty="0" err="1">
                <a:effectLst>
                  <a:outerShdw blurRad="38100" dist="38100" dir="2700000" algn="tl">
                    <a:srgbClr val="C0C0C0"/>
                  </a:outerShdw>
                </a:effectLst>
                <a:latin typeface="Arial" charset="0"/>
              </a:rPr>
              <a:t>occurence</a:t>
            </a:r>
            <a:endParaRPr lang="en-US" sz="2400" b="1" dirty="0">
              <a:effectLst>
                <a:outerShdw blurRad="38100" dist="38100" dir="2700000" algn="tl">
                  <a:srgbClr val="C0C0C0"/>
                </a:outerShdw>
              </a:effectLst>
              <a:latin typeface="Arial" charset="0"/>
            </a:endParaRPr>
          </a:p>
        </p:txBody>
      </p:sp>
      <p:pic>
        <p:nvPicPr>
          <p:cNvPr id="40966" name="Picture 4" descr="vi">
            <a:extLst>
              <a:ext uri="{FF2B5EF4-FFF2-40B4-BE49-F238E27FC236}">
                <a16:creationId xmlns:a16="http://schemas.microsoft.com/office/drawing/2014/main" id="{072905A1-9A8F-52EC-43D5-A9A3DC07BD4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677150" y="0"/>
            <a:ext cx="1466850" cy="1247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46851">
                                            <p:txEl>
                                              <p:pRg st="0" end="0"/>
                                            </p:txEl>
                                          </p:spTgt>
                                        </p:tgtEl>
                                        <p:attrNameLst>
                                          <p:attrName>style.visibility</p:attrName>
                                        </p:attrNameLst>
                                      </p:cBhvr>
                                      <p:to>
                                        <p:strVal val="visible"/>
                                      </p:to>
                                    </p:set>
                                    <p:animEffect transition="in" filter="dissolve">
                                      <p:cBhvr>
                                        <p:cTn id="7" dur="500"/>
                                        <p:tgtEl>
                                          <p:spTgt spid="8468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846851">
                                            <p:txEl>
                                              <p:pRg st="1" end="1"/>
                                            </p:txEl>
                                          </p:spTgt>
                                        </p:tgtEl>
                                        <p:attrNameLst>
                                          <p:attrName>style.visibility</p:attrName>
                                        </p:attrNameLst>
                                      </p:cBhvr>
                                      <p:to>
                                        <p:strVal val="visible"/>
                                      </p:to>
                                    </p:set>
                                    <p:animEffect transition="in" filter="dissolve">
                                      <p:cBhvr>
                                        <p:cTn id="12" dur="500"/>
                                        <p:tgtEl>
                                          <p:spTgt spid="84685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46851">
                                            <p:txEl>
                                              <p:pRg st="2" end="2"/>
                                            </p:txEl>
                                          </p:spTgt>
                                        </p:tgtEl>
                                        <p:attrNameLst>
                                          <p:attrName>style.visibility</p:attrName>
                                        </p:attrNameLst>
                                      </p:cBhvr>
                                      <p:to>
                                        <p:strVal val="visible"/>
                                      </p:to>
                                    </p:set>
                                    <p:animEffect transition="in" filter="dissolve">
                                      <p:cBhvr>
                                        <p:cTn id="17" dur="500"/>
                                        <p:tgtEl>
                                          <p:spTgt spid="84685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846851">
                                            <p:txEl>
                                              <p:pRg st="3" end="3"/>
                                            </p:txEl>
                                          </p:spTgt>
                                        </p:tgtEl>
                                        <p:attrNameLst>
                                          <p:attrName>style.visibility</p:attrName>
                                        </p:attrNameLst>
                                      </p:cBhvr>
                                      <p:to>
                                        <p:strVal val="visible"/>
                                      </p:to>
                                    </p:set>
                                    <p:animEffect transition="in" filter="dissolve">
                                      <p:cBhvr>
                                        <p:cTn id="22" dur="500"/>
                                        <p:tgtEl>
                                          <p:spTgt spid="84685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846851">
                                            <p:txEl>
                                              <p:pRg st="4" end="4"/>
                                            </p:txEl>
                                          </p:spTgt>
                                        </p:tgtEl>
                                        <p:attrNameLst>
                                          <p:attrName>style.visibility</p:attrName>
                                        </p:attrNameLst>
                                      </p:cBhvr>
                                      <p:to>
                                        <p:strVal val="visible"/>
                                      </p:to>
                                    </p:set>
                                    <p:animEffect transition="in" filter="dissolve">
                                      <p:cBhvr>
                                        <p:cTn id="27" dur="500"/>
                                        <p:tgtEl>
                                          <p:spTgt spid="84685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846851">
                                            <p:txEl>
                                              <p:pRg st="5" end="5"/>
                                            </p:txEl>
                                          </p:spTgt>
                                        </p:tgtEl>
                                        <p:attrNameLst>
                                          <p:attrName>style.visibility</p:attrName>
                                        </p:attrNameLst>
                                      </p:cBhvr>
                                      <p:to>
                                        <p:strVal val="visible"/>
                                      </p:to>
                                    </p:set>
                                    <p:animEffect transition="in" filter="dissolve">
                                      <p:cBhvr>
                                        <p:cTn id="32" dur="500"/>
                                        <p:tgtEl>
                                          <p:spTgt spid="84685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846851">
                                            <p:txEl>
                                              <p:pRg st="6" end="6"/>
                                            </p:txEl>
                                          </p:spTgt>
                                        </p:tgtEl>
                                        <p:attrNameLst>
                                          <p:attrName>style.visibility</p:attrName>
                                        </p:attrNameLst>
                                      </p:cBhvr>
                                      <p:to>
                                        <p:strVal val="visible"/>
                                      </p:to>
                                    </p:set>
                                    <p:animEffect transition="in" filter="dissolve">
                                      <p:cBhvr>
                                        <p:cTn id="37" dur="500"/>
                                        <p:tgtEl>
                                          <p:spTgt spid="846851">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846851">
                                            <p:txEl>
                                              <p:pRg st="7" end="7"/>
                                            </p:txEl>
                                          </p:spTgt>
                                        </p:tgtEl>
                                        <p:attrNameLst>
                                          <p:attrName>style.visibility</p:attrName>
                                        </p:attrNameLst>
                                      </p:cBhvr>
                                      <p:to>
                                        <p:strVal val="visible"/>
                                      </p:to>
                                    </p:set>
                                    <p:animEffect transition="in" filter="dissolve">
                                      <p:cBhvr>
                                        <p:cTn id="42" dur="500"/>
                                        <p:tgtEl>
                                          <p:spTgt spid="846851">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846851">
                                            <p:txEl>
                                              <p:pRg st="8" end="8"/>
                                            </p:txEl>
                                          </p:spTgt>
                                        </p:tgtEl>
                                        <p:attrNameLst>
                                          <p:attrName>style.visibility</p:attrName>
                                        </p:attrNameLst>
                                      </p:cBhvr>
                                      <p:to>
                                        <p:strVal val="visible"/>
                                      </p:to>
                                    </p:set>
                                    <p:animEffect transition="in" filter="dissolve">
                                      <p:cBhvr>
                                        <p:cTn id="47" dur="500"/>
                                        <p:tgtEl>
                                          <p:spTgt spid="846851">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846851">
                                            <p:txEl>
                                              <p:pRg st="9" end="9"/>
                                            </p:txEl>
                                          </p:spTgt>
                                        </p:tgtEl>
                                        <p:attrNameLst>
                                          <p:attrName>style.visibility</p:attrName>
                                        </p:attrNameLst>
                                      </p:cBhvr>
                                      <p:to>
                                        <p:strVal val="visible"/>
                                      </p:to>
                                    </p:set>
                                    <p:animEffect transition="in" filter="dissolve">
                                      <p:cBhvr>
                                        <p:cTn id="52" dur="500"/>
                                        <p:tgtEl>
                                          <p:spTgt spid="846851">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nodeType="clickEffect">
                                  <p:stCondLst>
                                    <p:cond delay="0"/>
                                  </p:stCondLst>
                                  <p:childTnLst>
                                    <p:set>
                                      <p:cBhvr>
                                        <p:cTn id="56" dur="1" fill="hold">
                                          <p:stCondLst>
                                            <p:cond delay="0"/>
                                          </p:stCondLst>
                                        </p:cTn>
                                        <p:tgtEl>
                                          <p:spTgt spid="846851">
                                            <p:txEl>
                                              <p:pRg st="10" end="10"/>
                                            </p:txEl>
                                          </p:spTgt>
                                        </p:tgtEl>
                                        <p:attrNameLst>
                                          <p:attrName>style.visibility</p:attrName>
                                        </p:attrNameLst>
                                      </p:cBhvr>
                                      <p:to>
                                        <p:strVal val="visible"/>
                                      </p:to>
                                    </p:set>
                                    <p:animEffect transition="in" filter="dissolve">
                                      <p:cBhvr>
                                        <p:cTn id="57" dur="500"/>
                                        <p:tgtEl>
                                          <p:spTgt spid="846851">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846851">
                                            <p:txEl>
                                              <p:pRg st="11" end="11"/>
                                            </p:txEl>
                                          </p:spTgt>
                                        </p:tgtEl>
                                        <p:attrNameLst>
                                          <p:attrName>style.visibility</p:attrName>
                                        </p:attrNameLst>
                                      </p:cBhvr>
                                      <p:to>
                                        <p:strVal val="visible"/>
                                      </p:to>
                                    </p:set>
                                    <p:animEffect transition="in" filter="dissolve">
                                      <p:cBhvr>
                                        <p:cTn id="62" dur="500"/>
                                        <p:tgtEl>
                                          <p:spTgt spid="84685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Date Placeholder 3">
            <a:extLst>
              <a:ext uri="{FF2B5EF4-FFF2-40B4-BE49-F238E27FC236}">
                <a16:creationId xmlns:a16="http://schemas.microsoft.com/office/drawing/2014/main" id="{ECD94501-BEF4-2FCD-F11C-D02790B1263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6CEA376C-E91B-4EED-B0B3-B6D216D11FFE}"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41987" name="Slide Number Placeholder 5">
            <a:extLst>
              <a:ext uri="{FF2B5EF4-FFF2-40B4-BE49-F238E27FC236}">
                <a16:creationId xmlns:a16="http://schemas.microsoft.com/office/drawing/2014/main" id="{F2A0EA6C-A141-B714-407A-F86C5C0A847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9E2926DC-F69F-4F21-8695-3C6CD39716F5}" type="slidenum">
              <a:rPr lang="en-US" altLang="en-US" sz="1400" b="0" smtClean="0">
                <a:latin typeface="Arial Black" panose="020B0A04020102020204" pitchFamily="34" charset="0"/>
              </a:rPr>
              <a:pPr>
                <a:spcBef>
                  <a:spcPct val="0"/>
                </a:spcBef>
                <a:buClrTx/>
                <a:buFontTx/>
                <a:buNone/>
              </a:pPr>
              <a:t>36</a:t>
            </a:fld>
            <a:endParaRPr lang="en-US" altLang="en-US" sz="1400" b="0">
              <a:latin typeface="Arial Black" panose="020B0A04020102020204" pitchFamily="34" charset="0"/>
            </a:endParaRPr>
          </a:p>
        </p:txBody>
      </p:sp>
      <p:sp>
        <p:nvSpPr>
          <p:cNvPr id="847874" name="Rectangle 2">
            <a:extLst>
              <a:ext uri="{FF2B5EF4-FFF2-40B4-BE49-F238E27FC236}">
                <a16:creationId xmlns:a16="http://schemas.microsoft.com/office/drawing/2014/main" id="{C5FAB7D0-BCBE-C3C9-F104-7E9CF95A1DEE}"/>
              </a:ext>
            </a:extLst>
          </p:cNvPr>
          <p:cNvSpPr>
            <a:spLocks noGrp="1" noChangeArrowheads="1"/>
          </p:cNvSpPr>
          <p:nvPr>
            <p:ph type="title"/>
          </p:nvPr>
        </p:nvSpPr>
        <p:spPr/>
        <p:txBody>
          <a:bodyPr/>
          <a:lstStyle/>
          <a:p>
            <a:pPr eaLnBrk="1" hangingPunct="1">
              <a:defRPr/>
            </a:pPr>
            <a:r>
              <a:rPr lang="en-US"/>
              <a:t>Using Vi Editor 4/6</a:t>
            </a:r>
          </a:p>
        </p:txBody>
      </p:sp>
      <p:sp>
        <p:nvSpPr>
          <p:cNvPr id="847875" name="Rectangle 3">
            <a:extLst>
              <a:ext uri="{FF2B5EF4-FFF2-40B4-BE49-F238E27FC236}">
                <a16:creationId xmlns:a16="http://schemas.microsoft.com/office/drawing/2014/main" id="{E4CA13C0-E610-CE05-8D1F-54E5B7FB4D91}"/>
              </a:ext>
            </a:extLst>
          </p:cNvPr>
          <p:cNvSpPr>
            <a:spLocks noChangeArrowheads="1"/>
          </p:cNvSpPr>
          <p:nvPr/>
        </p:nvSpPr>
        <p:spPr bwMode="auto">
          <a:xfrm>
            <a:off x="0" y="762000"/>
            <a:ext cx="9144000" cy="6096000"/>
          </a:xfrm>
          <a:prstGeom prst="rect">
            <a:avLst/>
          </a:prstGeom>
          <a:noFill/>
          <a:ln>
            <a:noFill/>
          </a:ln>
          <a:effectLst/>
        </p:spPr>
        <p:txBody>
          <a:bodyPr/>
          <a:lstStyle/>
          <a:p>
            <a:pPr marL="342900" indent="-342900" eaLnBrk="1" hangingPunct="1">
              <a:spcBef>
                <a:spcPct val="20000"/>
              </a:spcBef>
              <a:buClr>
                <a:srgbClr val="0000CC"/>
              </a:buClr>
              <a:buFontTx/>
              <a:buChar char="•"/>
              <a:defRPr/>
            </a:pPr>
            <a:r>
              <a:rPr lang="en-US" sz="2400" b="1" dirty="0">
                <a:solidFill>
                  <a:srgbClr val="BDC02E"/>
                </a:solidFill>
                <a:effectLst>
                  <a:outerShdw blurRad="38100" dist="38100" dir="2700000" algn="tl">
                    <a:srgbClr val="C0C0C0"/>
                  </a:outerShdw>
                </a:effectLst>
                <a:latin typeface="Arial" charset="0"/>
              </a:rPr>
              <a:t>Deleting and Copying Text</a:t>
            </a:r>
          </a:p>
          <a:p>
            <a:pPr marL="742950" lvl="1" indent="-285750" eaLnBrk="1" hangingPunct="1">
              <a:spcBef>
                <a:spcPct val="20000"/>
              </a:spcBef>
              <a:buClr>
                <a:srgbClr val="0000CC"/>
              </a:buClr>
              <a:buFontTx/>
              <a:buChar char="•"/>
              <a:defRPr/>
            </a:pPr>
            <a:r>
              <a:rPr lang="en-US" sz="2400" b="1" dirty="0">
                <a:solidFill>
                  <a:srgbClr val="A50021"/>
                </a:solidFill>
                <a:effectLst>
                  <a:outerShdw blurRad="38100" dist="38100" dir="2700000" algn="tl">
                    <a:srgbClr val="C0C0C0"/>
                  </a:outerShdw>
                </a:effectLst>
                <a:latin typeface="Courier New" pitchFamily="49" charset="0"/>
              </a:rPr>
              <a:t>x</a:t>
            </a:r>
            <a:r>
              <a:rPr lang="en-US" sz="2400" b="1" dirty="0">
                <a:effectLst>
                  <a:outerShdw blurRad="38100" dist="38100" dir="2700000" algn="tl">
                    <a:srgbClr val="C0C0C0"/>
                  </a:outerShdw>
                </a:effectLst>
                <a:latin typeface="Arial" charset="0"/>
              </a:rPr>
              <a:t>	Delete character at current cursor position</a:t>
            </a:r>
          </a:p>
          <a:p>
            <a:pPr marL="742950" lvl="1" indent="-285750" eaLnBrk="1" hangingPunct="1">
              <a:spcBef>
                <a:spcPct val="20000"/>
              </a:spcBef>
              <a:buClr>
                <a:srgbClr val="0000CC"/>
              </a:buClr>
              <a:buFontTx/>
              <a:buChar char="•"/>
              <a:defRPr/>
            </a:pPr>
            <a:r>
              <a:rPr lang="en-US" sz="2400" b="1" dirty="0">
                <a:solidFill>
                  <a:srgbClr val="A50021"/>
                </a:solidFill>
                <a:effectLst>
                  <a:outerShdw blurRad="38100" dist="38100" dir="2700000" algn="tl">
                    <a:srgbClr val="C0C0C0"/>
                  </a:outerShdw>
                </a:effectLst>
                <a:latin typeface="Courier New" pitchFamily="49" charset="0"/>
              </a:rPr>
              <a:t>dd</a:t>
            </a:r>
            <a:r>
              <a:rPr lang="en-US" sz="2400" b="1" dirty="0">
                <a:effectLst>
                  <a:outerShdw blurRad="38100" dist="38100" dir="2700000" algn="tl">
                    <a:srgbClr val="C0C0C0"/>
                  </a:outerShdw>
                </a:effectLst>
                <a:latin typeface="Arial" charset="0"/>
              </a:rPr>
              <a:t> 	Delete current line</a:t>
            </a:r>
          </a:p>
          <a:p>
            <a:pPr marL="742950" lvl="1" indent="-285750" eaLnBrk="1" hangingPunct="1">
              <a:spcBef>
                <a:spcPct val="20000"/>
              </a:spcBef>
              <a:buClr>
                <a:srgbClr val="0000CC"/>
              </a:buClr>
              <a:buFontTx/>
              <a:buChar char="•"/>
              <a:defRPr/>
            </a:pPr>
            <a:r>
              <a:rPr lang="en-US" sz="2400" b="1" dirty="0" err="1">
                <a:solidFill>
                  <a:srgbClr val="A50021"/>
                </a:solidFill>
                <a:effectLst>
                  <a:outerShdw blurRad="38100" dist="38100" dir="2700000" algn="tl">
                    <a:srgbClr val="C0C0C0"/>
                  </a:outerShdw>
                </a:effectLst>
                <a:latin typeface="Courier New" pitchFamily="49" charset="0"/>
              </a:rPr>
              <a:t>dw</a:t>
            </a:r>
            <a:r>
              <a:rPr lang="en-US" sz="2400" b="1" dirty="0">
                <a:effectLst>
                  <a:outerShdw blurRad="38100" dist="38100" dir="2700000" algn="tl">
                    <a:srgbClr val="C0C0C0"/>
                  </a:outerShdw>
                </a:effectLst>
                <a:latin typeface="Arial" charset="0"/>
              </a:rPr>
              <a:t> 	Delete a word</a:t>
            </a:r>
          </a:p>
          <a:p>
            <a:pPr marL="742950" lvl="1" indent="-285750" eaLnBrk="1" hangingPunct="1">
              <a:spcBef>
                <a:spcPct val="20000"/>
              </a:spcBef>
              <a:buClr>
                <a:srgbClr val="0000CC"/>
              </a:buClr>
              <a:buFontTx/>
              <a:buChar char="•"/>
              <a:defRPr/>
            </a:pPr>
            <a:r>
              <a:rPr lang="en-US" sz="2400" b="1" dirty="0" err="1">
                <a:solidFill>
                  <a:srgbClr val="0000CC"/>
                </a:solidFill>
                <a:effectLst>
                  <a:outerShdw blurRad="38100" dist="38100" dir="2700000" algn="tl">
                    <a:srgbClr val="C0C0C0"/>
                  </a:outerShdw>
                </a:effectLst>
                <a:latin typeface="Courier New" pitchFamily="49" charset="0"/>
              </a:rPr>
              <a:t>n</a:t>
            </a:r>
            <a:r>
              <a:rPr lang="en-US" sz="2400" b="1" dirty="0" err="1">
                <a:solidFill>
                  <a:srgbClr val="A50021"/>
                </a:solidFill>
                <a:effectLst>
                  <a:outerShdw blurRad="38100" dist="38100" dir="2700000" algn="tl">
                    <a:srgbClr val="C0C0C0"/>
                  </a:outerShdw>
                </a:effectLst>
                <a:latin typeface="Courier New" pitchFamily="49" charset="0"/>
              </a:rPr>
              <a:t>dd</a:t>
            </a:r>
            <a:r>
              <a:rPr lang="en-US" sz="2400" b="1" dirty="0">
                <a:effectLst>
                  <a:outerShdw blurRad="38100" dist="38100" dir="2700000" algn="tl">
                    <a:srgbClr val="C0C0C0"/>
                  </a:outerShdw>
                </a:effectLst>
                <a:latin typeface="Arial" charset="0"/>
              </a:rPr>
              <a:t> 	Delete </a:t>
            </a:r>
            <a:r>
              <a:rPr lang="en-US" sz="2400" b="1" dirty="0">
                <a:solidFill>
                  <a:srgbClr val="0000CC"/>
                </a:solidFill>
                <a:effectLst>
                  <a:outerShdw blurRad="38100" dist="38100" dir="2700000" algn="tl">
                    <a:srgbClr val="C0C0C0"/>
                  </a:outerShdw>
                </a:effectLst>
                <a:latin typeface="Arial" charset="0"/>
              </a:rPr>
              <a:t>n</a:t>
            </a:r>
            <a:r>
              <a:rPr lang="en-US" sz="2400" b="1" dirty="0">
                <a:effectLst>
                  <a:outerShdw blurRad="38100" dist="38100" dir="2700000" algn="tl">
                    <a:srgbClr val="C0C0C0"/>
                  </a:outerShdw>
                </a:effectLst>
                <a:latin typeface="Arial" charset="0"/>
              </a:rPr>
              <a:t> lines</a:t>
            </a:r>
          </a:p>
          <a:p>
            <a:pPr marL="742950" lvl="1" indent="-285750" eaLnBrk="1" hangingPunct="1">
              <a:spcBef>
                <a:spcPct val="20000"/>
              </a:spcBef>
              <a:buClr>
                <a:srgbClr val="0000CC"/>
              </a:buClr>
              <a:buFontTx/>
              <a:buChar char="•"/>
              <a:defRPr/>
            </a:pPr>
            <a:r>
              <a:rPr lang="en-US" sz="2400" b="1" dirty="0" err="1">
                <a:solidFill>
                  <a:srgbClr val="0000CC"/>
                </a:solidFill>
                <a:effectLst>
                  <a:outerShdw blurRad="38100" dist="38100" dir="2700000" algn="tl">
                    <a:srgbClr val="C0C0C0"/>
                  </a:outerShdw>
                </a:effectLst>
                <a:latin typeface="Courier New" pitchFamily="49" charset="0"/>
              </a:rPr>
              <a:t>n</a:t>
            </a:r>
            <a:r>
              <a:rPr lang="en-US" sz="2400" b="1" dirty="0" err="1">
                <a:solidFill>
                  <a:srgbClr val="A50021"/>
                </a:solidFill>
                <a:effectLst>
                  <a:outerShdw blurRad="38100" dist="38100" dir="2700000" algn="tl">
                    <a:srgbClr val="C0C0C0"/>
                  </a:outerShdw>
                </a:effectLst>
                <a:latin typeface="Courier New" pitchFamily="49" charset="0"/>
              </a:rPr>
              <a:t>dw</a:t>
            </a:r>
            <a:r>
              <a:rPr lang="en-US" sz="2400" b="1" dirty="0">
                <a:effectLst>
                  <a:outerShdw blurRad="38100" dist="38100" dir="2700000" algn="tl">
                    <a:srgbClr val="C0C0C0"/>
                  </a:outerShdw>
                </a:effectLst>
                <a:latin typeface="Arial" charset="0"/>
              </a:rPr>
              <a:t> 	Delete </a:t>
            </a:r>
            <a:r>
              <a:rPr lang="en-US" sz="2400" b="1" dirty="0">
                <a:solidFill>
                  <a:srgbClr val="0000CC"/>
                </a:solidFill>
                <a:effectLst>
                  <a:outerShdw blurRad="38100" dist="38100" dir="2700000" algn="tl">
                    <a:srgbClr val="C0C0C0"/>
                  </a:outerShdw>
                </a:effectLst>
                <a:latin typeface="Arial" charset="0"/>
              </a:rPr>
              <a:t>n</a:t>
            </a:r>
            <a:r>
              <a:rPr lang="en-US" sz="2400" b="1" dirty="0">
                <a:effectLst>
                  <a:outerShdw blurRad="38100" dist="38100" dir="2700000" algn="tl">
                    <a:srgbClr val="C0C0C0"/>
                  </a:outerShdw>
                </a:effectLst>
                <a:latin typeface="Arial" charset="0"/>
              </a:rPr>
              <a:t> words</a:t>
            </a:r>
          </a:p>
          <a:p>
            <a:pPr marL="742950" lvl="1" indent="-285750" eaLnBrk="1" hangingPunct="1">
              <a:spcBef>
                <a:spcPct val="20000"/>
              </a:spcBef>
              <a:buClr>
                <a:srgbClr val="0000CC"/>
              </a:buClr>
              <a:buFontTx/>
              <a:buChar char="•"/>
              <a:defRPr/>
            </a:pPr>
            <a:r>
              <a:rPr lang="en-US" sz="2400" b="1" dirty="0">
                <a:solidFill>
                  <a:srgbClr val="A50021"/>
                </a:solidFill>
                <a:effectLst>
                  <a:outerShdw blurRad="38100" dist="38100" dir="2700000" algn="tl">
                    <a:srgbClr val="C0C0C0"/>
                  </a:outerShdw>
                </a:effectLst>
                <a:latin typeface="Courier New" pitchFamily="49" charset="0"/>
              </a:rPr>
              <a:t>D</a:t>
            </a:r>
            <a:r>
              <a:rPr lang="en-US" sz="2400" b="1" dirty="0">
                <a:effectLst>
                  <a:outerShdw blurRad="38100" dist="38100" dir="2700000" algn="tl">
                    <a:srgbClr val="C0C0C0"/>
                  </a:outerShdw>
                </a:effectLst>
                <a:latin typeface="Arial" charset="0"/>
              </a:rPr>
              <a:t>	Delete remainder of line</a:t>
            </a:r>
          </a:p>
          <a:p>
            <a:pPr marL="742950" lvl="1" indent="-285750" eaLnBrk="1" hangingPunct="1">
              <a:spcBef>
                <a:spcPct val="20000"/>
              </a:spcBef>
              <a:buClr>
                <a:srgbClr val="0000CC"/>
              </a:buClr>
              <a:buFontTx/>
              <a:buChar char="•"/>
              <a:defRPr/>
            </a:pPr>
            <a:r>
              <a:rPr lang="en-US" sz="2400" b="1" dirty="0">
                <a:solidFill>
                  <a:srgbClr val="A50021"/>
                </a:solidFill>
                <a:effectLst>
                  <a:outerShdw blurRad="38100" dist="38100" dir="2700000" algn="tl">
                    <a:srgbClr val="C0C0C0"/>
                  </a:outerShdw>
                </a:effectLst>
                <a:latin typeface="Courier New" pitchFamily="49" charset="0"/>
              </a:rPr>
              <a:t>Y </a:t>
            </a:r>
            <a:r>
              <a:rPr lang="en-US" sz="2400" b="1" dirty="0">
                <a:effectLst>
                  <a:outerShdw blurRad="38100" dist="38100" dir="2700000" algn="tl">
                    <a:srgbClr val="C0C0C0"/>
                  </a:outerShdw>
                </a:effectLst>
                <a:latin typeface="Courier New" pitchFamily="49" charset="0"/>
              </a:rPr>
              <a:t>or</a:t>
            </a:r>
            <a:r>
              <a:rPr lang="en-US" sz="2400" b="1" dirty="0">
                <a:solidFill>
                  <a:srgbClr val="A50021"/>
                </a:solidFill>
                <a:effectLst>
                  <a:outerShdw blurRad="38100" dist="38100" dir="2700000" algn="tl">
                    <a:srgbClr val="C0C0C0"/>
                  </a:outerShdw>
                </a:effectLst>
                <a:latin typeface="Courier New" pitchFamily="49" charset="0"/>
              </a:rPr>
              <a:t> </a:t>
            </a:r>
            <a:r>
              <a:rPr lang="en-US" sz="2400" b="1" dirty="0" err="1">
                <a:solidFill>
                  <a:srgbClr val="A50021"/>
                </a:solidFill>
                <a:effectLst>
                  <a:outerShdw blurRad="38100" dist="38100" dir="2700000" algn="tl">
                    <a:srgbClr val="C0C0C0"/>
                  </a:outerShdw>
                </a:effectLst>
                <a:latin typeface="Courier New" pitchFamily="49" charset="0"/>
              </a:rPr>
              <a:t>yy</a:t>
            </a:r>
            <a:r>
              <a:rPr lang="en-US" sz="2400" b="1" dirty="0">
                <a:effectLst>
                  <a:outerShdw blurRad="38100" dist="38100" dir="2700000" algn="tl">
                    <a:srgbClr val="C0C0C0"/>
                  </a:outerShdw>
                </a:effectLst>
                <a:latin typeface="Arial" charset="0"/>
              </a:rPr>
              <a:t> 	Copy current line to new buffer</a:t>
            </a:r>
          </a:p>
          <a:p>
            <a:pPr marL="742950" lvl="1" indent="-285750" eaLnBrk="1" hangingPunct="1">
              <a:spcBef>
                <a:spcPct val="20000"/>
              </a:spcBef>
              <a:buClr>
                <a:srgbClr val="0000CC"/>
              </a:buClr>
              <a:buFontTx/>
              <a:buChar char="•"/>
              <a:defRPr/>
            </a:pPr>
            <a:r>
              <a:rPr lang="en-US" sz="2400" b="1" dirty="0">
                <a:solidFill>
                  <a:srgbClr val="A50021"/>
                </a:solidFill>
                <a:effectLst>
                  <a:outerShdw blurRad="38100" dist="38100" dir="2700000" algn="tl">
                    <a:srgbClr val="C0C0C0"/>
                  </a:outerShdw>
                </a:effectLst>
                <a:latin typeface="Courier New" pitchFamily="49" charset="0"/>
              </a:rPr>
              <a:t>p</a:t>
            </a:r>
            <a:r>
              <a:rPr lang="en-US" sz="2400" b="1" dirty="0">
                <a:effectLst>
                  <a:outerShdw blurRad="38100" dist="38100" dir="2700000" algn="tl">
                    <a:srgbClr val="C0C0C0"/>
                  </a:outerShdw>
                </a:effectLst>
                <a:latin typeface="Arial" charset="0"/>
              </a:rPr>
              <a:t>		Place buffer contents after cursor or</a:t>
            </a:r>
          </a:p>
          <a:p>
            <a:pPr marL="742950" lvl="1" indent="-285750" eaLnBrk="1" hangingPunct="1">
              <a:spcBef>
                <a:spcPct val="20000"/>
              </a:spcBef>
              <a:buClr>
                <a:srgbClr val="0000CC"/>
              </a:buClr>
              <a:defRPr/>
            </a:pPr>
            <a:r>
              <a:rPr lang="en-US" sz="2400" b="1" dirty="0">
                <a:effectLst>
                  <a:outerShdw blurRad="38100" dist="38100" dir="2700000" algn="tl">
                    <a:srgbClr val="C0C0C0"/>
                  </a:outerShdw>
                </a:effectLst>
                <a:latin typeface="Arial" charset="0"/>
              </a:rPr>
              <a:t>				Place last deleted text after cursor</a:t>
            </a:r>
          </a:p>
          <a:p>
            <a:pPr marL="742950" lvl="1" indent="-285750" eaLnBrk="1" hangingPunct="1">
              <a:spcBef>
                <a:spcPct val="20000"/>
              </a:spcBef>
              <a:buClr>
                <a:srgbClr val="0000CC"/>
              </a:buClr>
              <a:buFontTx/>
              <a:buChar char="•"/>
              <a:defRPr/>
            </a:pPr>
            <a:r>
              <a:rPr lang="en-US" sz="2400" b="1" dirty="0">
                <a:solidFill>
                  <a:srgbClr val="A50021"/>
                </a:solidFill>
                <a:effectLst>
                  <a:outerShdw blurRad="38100" dist="38100" dir="2700000" algn="tl">
                    <a:srgbClr val="C0C0C0"/>
                  </a:outerShdw>
                </a:effectLst>
                <a:latin typeface="Courier New" pitchFamily="49" charset="0"/>
              </a:rPr>
              <a:t>P</a:t>
            </a:r>
            <a:r>
              <a:rPr lang="en-US" sz="2400" b="1" dirty="0">
                <a:effectLst>
                  <a:outerShdw blurRad="38100" dist="38100" dir="2700000" algn="tl">
                    <a:srgbClr val="C0C0C0"/>
                  </a:outerShdw>
                </a:effectLst>
                <a:latin typeface="Arial" charset="0"/>
              </a:rPr>
              <a:t> 		Place buffer contents before cursor or</a:t>
            </a:r>
          </a:p>
          <a:p>
            <a:pPr marL="742950" lvl="1" indent="-285750" eaLnBrk="1" hangingPunct="1">
              <a:spcBef>
                <a:spcPct val="20000"/>
              </a:spcBef>
              <a:buClr>
                <a:srgbClr val="0000CC"/>
              </a:buClr>
              <a:defRPr/>
            </a:pPr>
            <a:r>
              <a:rPr lang="en-US" sz="2400" b="1" dirty="0">
                <a:effectLst>
                  <a:outerShdw blurRad="38100" dist="38100" dir="2700000" algn="tl">
                    <a:srgbClr val="C0C0C0"/>
                  </a:outerShdw>
                </a:effectLst>
                <a:latin typeface="Arial" charset="0"/>
              </a:rPr>
              <a:t>				Place last deleted text before cursor</a:t>
            </a:r>
          </a:p>
        </p:txBody>
      </p:sp>
      <p:pic>
        <p:nvPicPr>
          <p:cNvPr id="41990" name="Picture 4" descr="vi">
            <a:extLst>
              <a:ext uri="{FF2B5EF4-FFF2-40B4-BE49-F238E27FC236}">
                <a16:creationId xmlns:a16="http://schemas.microsoft.com/office/drawing/2014/main" id="{157846B5-EA3E-AB30-32A2-0B294B03366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77150" y="0"/>
            <a:ext cx="1466850" cy="1247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47875">
                                            <p:txEl>
                                              <p:pRg st="0" end="0"/>
                                            </p:txEl>
                                          </p:spTgt>
                                        </p:tgtEl>
                                        <p:attrNameLst>
                                          <p:attrName>style.visibility</p:attrName>
                                        </p:attrNameLst>
                                      </p:cBhvr>
                                      <p:to>
                                        <p:strVal val="visible"/>
                                      </p:to>
                                    </p:set>
                                    <p:animEffect transition="in" filter="dissolve">
                                      <p:cBhvr>
                                        <p:cTn id="7" dur="500"/>
                                        <p:tgtEl>
                                          <p:spTgt spid="8478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847875">
                                            <p:txEl>
                                              <p:pRg st="1" end="1"/>
                                            </p:txEl>
                                          </p:spTgt>
                                        </p:tgtEl>
                                        <p:attrNameLst>
                                          <p:attrName>style.visibility</p:attrName>
                                        </p:attrNameLst>
                                      </p:cBhvr>
                                      <p:to>
                                        <p:strVal val="visible"/>
                                      </p:to>
                                    </p:set>
                                    <p:animEffect transition="in" filter="dissolve">
                                      <p:cBhvr>
                                        <p:cTn id="12" dur="500"/>
                                        <p:tgtEl>
                                          <p:spTgt spid="8478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47875">
                                            <p:txEl>
                                              <p:pRg st="2" end="2"/>
                                            </p:txEl>
                                          </p:spTgt>
                                        </p:tgtEl>
                                        <p:attrNameLst>
                                          <p:attrName>style.visibility</p:attrName>
                                        </p:attrNameLst>
                                      </p:cBhvr>
                                      <p:to>
                                        <p:strVal val="visible"/>
                                      </p:to>
                                    </p:set>
                                    <p:animEffect transition="in" filter="dissolve">
                                      <p:cBhvr>
                                        <p:cTn id="17" dur="500"/>
                                        <p:tgtEl>
                                          <p:spTgt spid="8478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847875">
                                            <p:txEl>
                                              <p:pRg st="3" end="3"/>
                                            </p:txEl>
                                          </p:spTgt>
                                        </p:tgtEl>
                                        <p:attrNameLst>
                                          <p:attrName>style.visibility</p:attrName>
                                        </p:attrNameLst>
                                      </p:cBhvr>
                                      <p:to>
                                        <p:strVal val="visible"/>
                                      </p:to>
                                    </p:set>
                                    <p:animEffect transition="in" filter="dissolve">
                                      <p:cBhvr>
                                        <p:cTn id="22" dur="500"/>
                                        <p:tgtEl>
                                          <p:spTgt spid="84787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847875">
                                            <p:txEl>
                                              <p:pRg st="4" end="4"/>
                                            </p:txEl>
                                          </p:spTgt>
                                        </p:tgtEl>
                                        <p:attrNameLst>
                                          <p:attrName>style.visibility</p:attrName>
                                        </p:attrNameLst>
                                      </p:cBhvr>
                                      <p:to>
                                        <p:strVal val="visible"/>
                                      </p:to>
                                    </p:set>
                                    <p:animEffect transition="in" filter="dissolve">
                                      <p:cBhvr>
                                        <p:cTn id="27" dur="500"/>
                                        <p:tgtEl>
                                          <p:spTgt spid="84787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847875">
                                            <p:txEl>
                                              <p:pRg st="5" end="5"/>
                                            </p:txEl>
                                          </p:spTgt>
                                        </p:tgtEl>
                                        <p:attrNameLst>
                                          <p:attrName>style.visibility</p:attrName>
                                        </p:attrNameLst>
                                      </p:cBhvr>
                                      <p:to>
                                        <p:strVal val="visible"/>
                                      </p:to>
                                    </p:set>
                                    <p:animEffect transition="in" filter="dissolve">
                                      <p:cBhvr>
                                        <p:cTn id="32" dur="500"/>
                                        <p:tgtEl>
                                          <p:spTgt spid="84787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847875">
                                            <p:txEl>
                                              <p:pRg st="6" end="6"/>
                                            </p:txEl>
                                          </p:spTgt>
                                        </p:tgtEl>
                                        <p:attrNameLst>
                                          <p:attrName>style.visibility</p:attrName>
                                        </p:attrNameLst>
                                      </p:cBhvr>
                                      <p:to>
                                        <p:strVal val="visible"/>
                                      </p:to>
                                    </p:set>
                                    <p:animEffect transition="in" filter="dissolve">
                                      <p:cBhvr>
                                        <p:cTn id="37" dur="500"/>
                                        <p:tgtEl>
                                          <p:spTgt spid="847875">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847875">
                                            <p:txEl>
                                              <p:pRg st="7" end="7"/>
                                            </p:txEl>
                                          </p:spTgt>
                                        </p:tgtEl>
                                        <p:attrNameLst>
                                          <p:attrName>style.visibility</p:attrName>
                                        </p:attrNameLst>
                                      </p:cBhvr>
                                      <p:to>
                                        <p:strVal val="visible"/>
                                      </p:to>
                                    </p:set>
                                    <p:animEffect transition="in" filter="dissolve">
                                      <p:cBhvr>
                                        <p:cTn id="42" dur="500"/>
                                        <p:tgtEl>
                                          <p:spTgt spid="847875">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847875">
                                            <p:txEl>
                                              <p:pRg st="8" end="8"/>
                                            </p:txEl>
                                          </p:spTgt>
                                        </p:tgtEl>
                                        <p:attrNameLst>
                                          <p:attrName>style.visibility</p:attrName>
                                        </p:attrNameLst>
                                      </p:cBhvr>
                                      <p:to>
                                        <p:strVal val="visible"/>
                                      </p:to>
                                    </p:set>
                                    <p:animEffect transition="in" filter="dissolve">
                                      <p:cBhvr>
                                        <p:cTn id="47" dur="500"/>
                                        <p:tgtEl>
                                          <p:spTgt spid="847875">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847875">
                                            <p:txEl>
                                              <p:pRg st="9" end="9"/>
                                            </p:txEl>
                                          </p:spTgt>
                                        </p:tgtEl>
                                        <p:attrNameLst>
                                          <p:attrName>style.visibility</p:attrName>
                                        </p:attrNameLst>
                                      </p:cBhvr>
                                      <p:to>
                                        <p:strVal val="visible"/>
                                      </p:to>
                                    </p:set>
                                    <p:animEffect transition="in" filter="dissolve">
                                      <p:cBhvr>
                                        <p:cTn id="52" dur="500"/>
                                        <p:tgtEl>
                                          <p:spTgt spid="847875">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nodeType="clickEffect">
                                  <p:stCondLst>
                                    <p:cond delay="0"/>
                                  </p:stCondLst>
                                  <p:childTnLst>
                                    <p:set>
                                      <p:cBhvr>
                                        <p:cTn id="56" dur="1" fill="hold">
                                          <p:stCondLst>
                                            <p:cond delay="0"/>
                                          </p:stCondLst>
                                        </p:cTn>
                                        <p:tgtEl>
                                          <p:spTgt spid="847875">
                                            <p:txEl>
                                              <p:pRg st="10" end="10"/>
                                            </p:txEl>
                                          </p:spTgt>
                                        </p:tgtEl>
                                        <p:attrNameLst>
                                          <p:attrName>style.visibility</p:attrName>
                                        </p:attrNameLst>
                                      </p:cBhvr>
                                      <p:to>
                                        <p:strVal val="visible"/>
                                      </p:to>
                                    </p:set>
                                    <p:animEffect transition="in" filter="dissolve">
                                      <p:cBhvr>
                                        <p:cTn id="57" dur="500"/>
                                        <p:tgtEl>
                                          <p:spTgt spid="847875">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847875">
                                            <p:txEl>
                                              <p:pRg st="11" end="11"/>
                                            </p:txEl>
                                          </p:spTgt>
                                        </p:tgtEl>
                                        <p:attrNameLst>
                                          <p:attrName>style.visibility</p:attrName>
                                        </p:attrNameLst>
                                      </p:cBhvr>
                                      <p:to>
                                        <p:strVal val="visible"/>
                                      </p:to>
                                    </p:set>
                                    <p:animEffect transition="in" filter="dissolve">
                                      <p:cBhvr>
                                        <p:cTn id="62" dur="500"/>
                                        <p:tgtEl>
                                          <p:spTgt spid="84787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3">
            <a:extLst>
              <a:ext uri="{FF2B5EF4-FFF2-40B4-BE49-F238E27FC236}">
                <a16:creationId xmlns:a16="http://schemas.microsoft.com/office/drawing/2014/main" id="{21808C19-03E6-0C31-7F57-05A947564F2A}"/>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62B3760D-FB1B-46F8-9E4F-3B99DD12E5E3}"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43011" name="Slide Number Placeholder 5">
            <a:extLst>
              <a:ext uri="{FF2B5EF4-FFF2-40B4-BE49-F238E27FC236}">
                <a16:creationId xmlns:a16="http://schemas.microsoft.com/office/drawing/2014/main" id="{30CE994F-AAD7-DE2C-8F71-A0460ED7E96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4D780099-898E-4D50-A3BD-211B0F185497}" type="slidenum">
              <a:rPr lang="en-US" altLang="en-US" sz="1400" b="0" smtClean="0">
                <a:latin typeface="Arial Black" panose="020B0A04020102020204" pitchFamily="34" charset="0"/>
              </a:rPr>
              <a:pPr>
                <a:spcBef>
                  <a:spcPct val="0"/>
                </a:spcBef>
                <a:buClrTx/>
                <a:buFontTx/>
                <a:buNone/>
              </a:pPr>
              <a:t>37</a:t>
            </a:fld>
            <a:endParaRPr lang="en-US" altLang="en-US" sz="1400" b="0">
              <a:latin typeface="Arial Black" panose="020B0A04020102020204" pitchFamily="34" charset="0"/>
            </a:endParaRPr>
          </a:p>
        </p:txBody>
      </p:sp>
      <p:sp>
        <p:nvSpPr>
          <p:cNvPr id="848898" name="Rectangle 2">
            <a:extLst>
              <a:ext uri="{FF2B5EF4-FFF2-40B4-BE49-F238E27FC236}">
                <a16:creationId xmlns:a16="http://schemas.microsoft.com/office/drawing/2014/main" id="{4F202D96-911C-5378-136E-9F13070942BC}"/>
              </a:ext>
            </a:extLst>
          </p:cNvPr>
          <p:cNvSpPr>
            <a:spLocks noGrp="1" noChangeArrowheads="1"/>
          </p:cNvSpPr>
          <p:nvPr>
            <p:ph type="title"/>
          </p:nvPr>
        </p:nvSpPr>
        <p:spPr/>
        <p:txBody>
          <a:bodyPr/>
          <a:lstStyle/>
          <a:p>
            <a:pPr eaLnBrk="1" hangingPunct="1">
              <a:defRPr/>
            </a:pPr>
            <a:r>
              <a:rPr lang="en-US"/>
              <a:t>Using Vi Editor 5/6</a:t>
            </a:r>
          </a:p>
        </p:txBody>
      </p:sp>
      <p:sp>
        <p:nvSpPr>
          <p:cNvPr id="848899" name="Rectangle 3">
            <a:extLst>
              <a:ext uri="{FF2B5EF4-FFF2-40B4-BE49-F238E27FC236}">
                <a16:creationId xmlns:a16="http://schemas.microsoft.com/office/drawing/2014/main" id="{8F238460-D40B-ABD6-7802-0FB4AD8ECC5F}"/>
              </a:ext>
            </a:extLst>
          </p:cNvPr>
          <p:cNvSpPr>
            <a:spLocks noChangeArrowheads="1"/>
          </p:cNvSpPr>
          <p:nvPr/>
        </p:nvSpPr>
        <p:spPr bwMode="auto">
          <a:xfrm>
            <a:off x="0" y="762000"/>
            <a:ext cx="9144000" cy="6096000"/>
          </a:xfrm>
          <a:prstGeom prst="rect">
            <a:avLst/>
          </a:prstGeom>
          <a:noFill/>
          <a:ln>
            <a:noFill/>
          </a:ln>
          <a:effectLst/>
        </p:spPr>
        <p:txBody>
          <a:bodyPr/>
          <a:lstStyle/>
          <a:p>
            <a:pPr marL="342900" indent="-342900" eaLnBrk="1" hangingPunct="1">
              <a:spcBef>
                <a:spcPct val="20000"/>
              </a:spcBef>
              <a:buClr>
                <a:srgbClr val="0000CC"/>
              </a:buClr>
              <a:buFontTx/>
              <a:buChar char="•"/>
              <a:defRPr/>
            </a:pPr>
            <a:r>
              <a:rPr lang="en-US" sz="2400" b="1" dirty="0">
                <a:solidFill>
                  <a:srgbClr val="BDC02E"/>
                </a:solidFill>
                <a:effectLst>
                  <a:outerShdw blurRad="38100" dist="38100" dir="2700000" algn="tl">
                    <a:srgbClr val="C0C0C0"/>
                  </a:outerShdw>
                </a:effectLst>
                <a:latin typeface="Arial" charset="0"/>
              </a:rPr>
              <a:t>Changing Text</a:t>
            </a:r>
          </a:p>
          <a:p>
            <a:pPr marL="742950" lvl="1" indent="-285750" eaLnBrk="1" hangingPunct="1">
              <a:spcBef>
                <a:spcPct val="20000"/>
              </a:spcBef>
              <a:buClr>
                <a:srgbClr val="0000CC"/>
              </a:buClr>
              <a:buFontTx/>
              <a:buChar char="•"/>
              <a:defRPr/>
            </a:pPr>
            <a:r>
              <a:rPr lang="en-US" sz="2400" b="1" dirty="0" err="1">
                <a:solidFill>
                  <a:srgbClr val="A50021"/>
                </a:solidFill>
                <a:effectLst>
                  <a:outerShdw blurRad="38100" dist="38100" dir="2700000" algn="tl">
                    <a:srgbClr val="C0C0C0"/>
                  </a:outerShdw>
                </a:effectLst>
                <a:latin typeface="Courier New" pitchFamily="49" charset="0"/>
              </a:rPr>
              <a:t>r</a:t>
            </a:r>
            <a:r>
              <a:rPr lang="en-US" sz="2400" b="1" dirty="0" err="1">
                <a:solidFill>
                  <a:srgbClr val="0000CC"/>
                </a:solidFill>
                <a:effectLst>
                  <a:outerShdw blurRad="38100" dist="38100" dir="2700000" algn="tl">
                    <a:srgbClr val="C0C0C0"/>
                  </a:outerShdw>
                </a:effectLst>
                <a:latin typeface="Courier New" pitchFamily="49" charset="0"/>
              </a:rPr>
              <a:t>x</a:t>
            </a:r>
            <a:r>
              <a:rPr lang="en-US" sz="2400" b="1" dirty="0">
                <a:effectLst>
                  <a:outerShdw blurRad="38100" dist="38100" dir="2700000" algn="tl">
                    <a:srgbClr val="C0C0C0"/>
                  </a:outerShdw>
                </a:effectLst>
                <a:latin typeface="Arial" charset="0"/>
              </a:rPr>
              <a:t> 	Replace character with x</a:t>
            </a:r>
          </a:p>
          <a:p>
            <a:pPr marL="742950" lvl="1" indent="-285750" eaLnBrk="1" hangingPunct="1">
              <a:spcBef>
                <a:spcPct val="20000"/>
              </a:spcBef>
              <a:buClr>
                <a:srgbClr val="0000CC"/>
              </a:buClr>
              <a:buFontTx/>
              <a:buChar char="•"/>
              <a:defRPr/>
            </a:pPr>
            <a:r>
              <a:rPr lang="en-US" sz="2400" b="1" dirty="0">
                <a:solidFill>
                  <a:srgbClr val="A50021"/>
                </a:solidFill>
                <a:effectLst>
                  <a:outerShdw blurRad="38100" dist="38100" dir="2700000" algn="tl">
                    <a:srgbClr val="C0C0C0"/>
                  </a:outerShdw>
                </a:effectLst>
                <a:latin typeface="Courier New" pitchFamily="49" charset="0"/>
              </a:rPr>
              <a:t>R</a:t>
            </a:r>
            <a:r>
              <a:rPr lang="en-US" sz="2400" b="1" dirty="0">
                <a:effectLst>
                  <a:outerShdw blurRad="38100" dist="38100" dir="2700000" algn="tl">
                    <a:srgbClr val="C0C0C0"/>
                  </a:outerShdw>
                </a:effectLst>
                <a:latin typeface="Arial" charset="0"/>
              </a:rPr>
              <a:t> 	Replace beginning at cursor</a:t>
            </a:r>
          </a:p>
          <a:p>
            <a:pPr marL="742950" lvl="1" indent="-285750" eaLnBrk="1" hangingPunct="1">
              <a:spcBef>
                <a:spcPct val="20000"/>
              </a:spcBef>
              <a:buClr>
                <a:srgbClr val="0000CC"/>
              </a:buClr>
              <a:buFontTx/>
              <a:buChar char="•"/>
              <a:defRPr/>
            </a:pPr>
            <a:r>
              <a:rPr lang="en-US" sz="2400" b="1" dirty="0" err="1">
                <a:solidFill>
                  <a:srgbClr val="A50021"/>
                </a:solidFill>
                <a:effectLst>
                  <a:outerShdw blurRad="38100" dist="38100" dir="2700000" algn="tl">
                    <a:srgbClr val="C0C0C0"/>
                  </a:outerShdw>
                </a:effectLst>
                <a:latin typeface="Courier New" pitchFamily="49" charset="0"/>
              </a:rPr>
              <a:t>cw</a:t>
            </a:r>
            <a:r>
              <a:rPr lang="en-US" sz="2400" b="1" dirty="0">
                <a:effectLst>
                  <a:outerShdw blurRad="38100" dist="38100" dir="2700000" algn="tl">
                    <a:srgbClr val="C0C0C0"/>
                  </a:outerShdw>
                </a:effectLst>
                <a:latin typeface="Arial" charset="0"/>
              </a:rPr>
              <a:t> 	Change word</a:t>
            </a:r>
          </a:p>
          <a:p>
            <a:pPr marL="742950" lvl="1" indent="-285750" eaLnBrk="1" hangingPunct="1">
              <a:spcBef>
                <a:spcPct val="20000"/>
              </a:spcBef>
              <a:buClr>
                <a:srgbClr val="0000CC"/>
              </a:buClr>
              <a:buFontTx/>
              <a:buChar char="•"/>
              <a:defRPr/>
            </a:pPr>
            <a:r>
              <a:rPr lang="en-US" sz="2400" b="1" dirty="0">
                <a:solidFill>
                  <a:srgbClr val="A50021"/>
                </a:solidFill>
                <a:effectLst>
                  <a:outerShdw blurRad="38100" dist="38100" dir="2700000" algn="tl">
                    <a:srgbClr val="C0C0C0"/>
                  </a:outerShdw>
                </a:effectLst>
                <a:latin typeface="Courier New" pitchFamily="49" charset="0"/>
              </a:rPr>
              <a:t>cc</a:t>
            </a:r>
            <a:r>
              <a:rPr lang="en-US" sz="2400" b="1" dirty="0">
                <a:effectLst>
                  <a:outerShdw blurRad="38100" dist="38100" dir="2700000" algn="tl">
                    <a:srgbClr val="C0C0C0"/>
                  </a:outerShdw>
                </a:effectLst>
                <a:latin typeface="Arial" charset="0"/>
              </a:rPr>
              <a:t> 	Change line</a:t>
            </a:r>
          </a:p>
          <a:p>
            <a:pPr marL="742950" lvl="1" indent="-285750" eaLnBrk="1" hangingPunct="1">
              <a:spcBef>
                <a:spcPct val="20000"/>
              </a:spcBef>
              <a:buClr>
                <a:srgbClr val="0000CC"/>
              </a:buClr>
              <a:buFontTx/>
              <a:buChar char="•"/>
              <a:defRPr/>
            </a:pPr>
            <a:r>
              <a:rPr lang="en-US" sz="2400" b="1" dirty="0">
                <a:solidFill>
                  <a:srgbClr val="A50021"/>
                </a:solidFill>
                <a:effectLst>
                  <a:outerShdw blurRad="38100" dist="38100" dir="2700000" algn="tl">
                    <a:srgbClr val="C0C0C0"/>
                  </a:outerShdw>
                </a:effectLst>
                <a:latin typeface="Courier New" pitchFamily="49" charset="0"/>
              </a:rPr>
              <a:t>C</a:t>
            </a:r>
            <a:r>
              <a:rPr lang="en-US" sz="2400" b="1" dirty="0">
                <a:effectLst>
                  <a:outerShdw blurRad="38100" dist="38100" dir="2700000" algn="tl">
                    <a:srgbClr val="C0C0C0"/>
                  </a:outerShdw>
                </a:effectLst>
                <a:latin typeface="Arial" charset="0"/>
              </a:rPr>
              <a:t> 	Change to end of line</a:t>
            </a:r>
          </a:p>
          <a:p>
            <a:pPr marL="342900" indent="-342900" eaLnBrk="1" hangingPunct="1">
              <a:spcBef>
                <a:spcPct val="20000"/>
              </a:spcBef>
              <a:buClr>
                <a:srgbClr val="0000CC"/>
              </a:buClr>
              <a:buFontTx/>
              <a:buChar char="•"/>
              <a:defRPr/>
            </a:pPr>
            <a:r>
              <a:rPr lang="en-US" sz="2400" b="1" dirty="0">
                <a:solidFill>
                  <a:srgbClr val="BDC02E"/>
                </a:solidFill>
                <a:effectLst>
                  <a:outerShdw blurRad="38100" dist="38100" dir="2700000" algn="tl">
                    <a:srgbClr val="C0C0C0"/>
                  </a:outerShdw>
                </a:effectLst>
                <a:latin typeface="Arial" charset="0"/>
              </a:rPr>
              <a:t>Miscellaneous Commands</a:t>
            </a:r>
          </a:p>
          <a:p>
            <a:pPr marL="742950" lvl="1" indent="-285750" eaLnBrk="1" hangingPunct="1">
              <a:spcBef>
                <a:spcPct val="20000"/>
              </a:spcBef>
              <a:buClr>
                <a:srgbClr val="0000CC"/>
              </a:buClr>
              <a:buFontTx/>
              <a:buChar char="•"/>
              <a:defRPr/>
            </a:pPr>
            <a:r>
              <a:rPr lang="en-US" sz="2400" b="1" dirty="0">
                <a:solidFill>
                  <a:srgbClr val="A50021"/>
                </a:solidFill>
                <a:effectLst>
                  <a:outerShdw blurRad="38100" dist="38100" dir="2700000" algn="tl">
                    <a:srgbClr val="C0C0C0"/>
                  </a:outerShdw>
                </a:effectLst>
                <a:latin typeface="Courier New" pitchFamily="49" charset="0"/>
              </a:rPr>
              <a:t>:!</a:t>
            </a:r>
            <a:r>
              <a:rPr lang="en-US" sz="2400" b="1" dirty="0">
                <a:solidFill>
                  <a:srgbClr val="0000CC"/>
                </a:solidFill>
                <a:effectLst>
                  <a:outerShdw blurRad="38100" dist="38100" dir="2700000" algn="tl">
                    <a:srgbClr val="C0C0C0"/>
                  </a:outerShdw>
                </a:effectLst>
                <a:latin typeface="Courier New" pitchFamily="49" charset="0"/>
              </a:rPr>
              <a:t>command </a:t>
            </a:r>
            <a:r>
              <a:rPr lang="en-US" sz="2400" b="1" dirty="0">
                <a:effectLst>
                  <a:outerShdw blurRad="38100" dist="38100" dir="2700000" algn="tl">
                    <a:srgbClr val="C0C0C0"/>
                  </a:outerShdw>
                </a:effectLst>
                <a:latin typeface="Arial" charset="0"/>
              </a:rPr>
              <a:t>	Issue LINUX </a:t>
            </a:r>
            <a:r>
              <a:rPr lang="en-US" sz="2400" b="1" dirty="0">
                <a:solidFill>
                  <a:srgbClr val="0000CC"/>
                </a:solidFill>
                <a:effectLst>
                  <a:outerShdw blurRad="38100" dist="38100" dir="2700000" algn="tl">
                    <a:srgbClr val="C0C0C0"/>
                  </a:outerShdw>
                </a:effectLst>
                <a:latin typeface="Courier New" pitchFamily="49" charset="0"/>
              </a:rPr>
              <a:t>command</a:t>
            </a:r>
            <a:r>
              <a:rPr lang="en-US" sz="2400" b="1" dirty="0">
                <a:effectLst>
                  <a:outerShdw blurRad="38100" dist="38100" dir="2700000" algn="tl">
                    <a:srgbClr val="C0C0C0"/>
                  </a:outerShdw>
                </a:effectLst>
                <a:latin typeface="Arial" charset="0"/>
              </a:rPr>
              <a:t> from within vi</a:t>
            </a:r>
          </a:p>
          <a:p>
            <a:pPr marL="742950" lvl="1" indent="-285750" eaLnBrk="1" hangingPunct="1">
              <a:spcBef>
                <a:spcPct val="20000"/>
              </a:spcBef>
              <a:buClr>
                <a:srgbClr val="0000CC"/>
              </a:buClr>
              <a:buFontTx/>
              <a:buChar char="•"/>
              <a:defRPr/>
            </a:pPr>
            <a:r>
              <a:rPr lang="en-US" sz="2400" b="1" dirty="0">
                <a:solidFill>
                  <a:srgbClr val="A50021"/>
                </a:solidFill>
                <a:effectLst>
                  <a:outerShdw blurRad="38100" dist="38100" dir="2700000" algn="tl">
                    <a:srgbClr val="C0C0C0"/>
                  </a:outerShdw>
                </a:effectLst>
                <a:latin typeface="Courier New" pitchFamily="49" charset="0"/>
              </a:rPr>
              <a:t>J		</a:t>
            </a:r>
            <a:r>
              <a:rPr lang="en-US" sz="2400" b="1" dirty="0">
                <a:effectLst>
                  <a:outerShdw blurRad="38100" dist="38100" dir="2700000" algn="tl">
                    <a:srgbClr val="C0C0C0"/>
                  </a:outerShdw>
                </a:effectLst>
                <a:latin typeface="Arial" charset="0"/>
              </a:rPr>
              <a:t>Join two lines</a:t>
            </a:r>
          </a:p>
          <a:p>
            <a:pPr marL="742950" lvl="1" indent="-285750" eaLnBrk="1" hangingPunct="1">
              <a:spcBef>
                <a:spcPct val="20000"/>
              </a:spcBef>
              <a:buClr>
                <a:srgbClr val="0000CC"/>
              </a:buClr>
              <a:buFontTx/>
              <a:buChar char="•"/>
              <a:defRPr/>
            </a:pPr>
            <a:r>
              <a:rPr lang="en-US" sz="2400" b="1" dirty="0">
                <a:solidFill>
                  <a:srgbClr val="A50021"/>
                </a:solidFill>
                <a:effectLst>
                  <a:outerShdw blurRad="38100" dist="38100" dir="2700000" algn="tl">
                    <a:srgbClr val="C0C0C0"/>
                  </a:outerShdw>
                </a:effectLst>
                <a:latin typeface="Courier New" pitchFamily="49" charset="0"/>
              </a:rPr>
              <a:t>:r </a:t>
            </a:r>
            <a:r>
              <a:rPr lang="en-US" sz="2400" b="1" dirty="0">
                <a:solidFill>
                  <a:srgbClr val="0000CC"/>
                </a:solidFill>
                <a:effectLst>
                  <a:outerShdw blurRad="38100" dist="38100" dir="2700000" algn="tl">
                    <a:srgbClr val="C0C0C0"/>
                  </a:outerShdw>
                </a:effectLst>
                <a:latin typeface="Courier New" pitchFamily="49" charset="0"/>
              </a:rPr>
              <a:t>file	</a:t>
            </a:r>
            <a:r>
              <a:rPr lang="en-US" sz="2400" b="1" dirty="0">
                <a:effectLst>
                  <a:outerShdw blurRad="38100" dist="38100" dir="2700000" algn="tl">
                    <a:srgbClr val="C0C0C0"/>
                  </a:outerShdw>
                </a:effectLst>
                <a:latin typeface="Arial" charset="0"/>
              </a:rPr>
              <a:t>Append </a:t>
            </a:r>
            <a:r>
              <a:rPr lang="en-US" sz="2400" b="1" dirty="0">
                <a:solidFill>
                  <a:srgbClr val="0000CC"/>
                </a:solidFill>
                <a:effectLst>
                  <a:outerShdw blurRad="38100" dist="38100" dir="2700000" algn="tl">
                    <a:srgbClr val="C0C0C0"/>
                  </a:outerShdw>
                </a:effectLst>
                <a:latin typeface="Courier New" pitchFamily="49" charset="0"/>
              </a:rPr>
              <a:t>file</a:t>
            </a:r>
            <a:r>
              <a:rPr lang="en-US" sz="2400" b="1" dirty="0">
                <a:effectLst>
                  <a:outerShdw blurRad="38100" dist="38100" dir="2700000" algn="tl">
                    <a:srgbClr val="C0C0C0"/>
                  </a:outerShdw>
                </a:effectLst>
                <a:latin typeface="Arial" charset="0"/>
              </a:rPr>
              <a:t> into vi</a:t>
            </a:r>
          </a:p>
          <a:p>
            <a:pPr marL="742950" lvl="1" indent="-285750" eaLnBrk="1" hangingPunct="1">
              <a:spcBef>
                <a:spcPct val="20000"/>
              </a:spcBef>
              <a:buClr>
                <a:srgbClr val="0000CC"/>
              </a:buClr>
              <a:buFontTx/>
              <a:buChar char="•"/>
              <a:defRPr/>
            </a:pPr>
            <a:r>
              <a:rPr lang="en-US" sz="2400" b="1" dirty="0">
                <a:solidFill>
                  <a:srgbClr val="A50021"/>
                </a:solidFill>
                <a:effectLst>
                  <a:outerShdw blurRad="38100" dist="38100" dir="2700000" algn="tl">
                    <a:srgbClr val="C0C0C0"/>
                  </a:outerShdw>
                </a:effectLst>
                <a:latin typeface="Courier New" pitchFamily="49" charset="0"/>
              </a:rPr>
              <a:t>Z		</a:t>
            </a:r>
            <a:r>
              <a:rPr lang="en-US" sz="2400" b="1" dirty="0">
                <a:effectLst>
                  <a:outerShdw blurRad="38100" dist="38100" dir="2700000" algn="tl">
                    <a:srgbClr val="C0C0C0"/>
                  </a:outerShdw>
                </a:effectLst>
                <a:latin typeface="Arial" charset="0"/>
              </a:rPr>
              <a:t>Redraw the screen (</a:t>
            </a:r>
            <a:r>
              <a:rPr lang="en-US" sz="2400" b="1" dirty="0" err="1">
                <a:effectLst>
                  <a:outerShdw blurRad="38100" dist="38100" dir="2700000" algn="tl">
                    <a:srgbClr val="C0C0C0"/>
                  </a:outerShdw>
                </a:effectLst>
                <a:latin typeface="Arial" charset="0"/>
              </a:rPr>
              <a:t>ctrl+l</a:t>
            </a:r>
            <a:r>
              <a:rPr lang="en-US" sz="2400" b="1" dirty="0">
                <a:effectLst>
                  <a:outerShdw blurRad="38100" dist="38100" dir="2700000" algn="tl">
                    <a:srgbClr val="C0C0C0"/>
                  </a:outerShdw>
                </a:effectLst>
                <a:latin typeface="Arial" charset="0"/>
              </a:rPr>
              <a:t>)</a:t>
            </a:r>
          </a:p>
          <a:p>
            <a:pPr marL="742950" lvl="1" indent="-285750" eaLnBrk="1" hangingPunct="1">
              <a:spcBef>
                <a:spcPct val="20000"/>
              </a:spcBef>
              <a:buClr>
                <a:srgbClr val="0000CC"/>
              </a:buClr>
              <a:buFontTx/>
              <a:buChar char="•"/>
              <a:defRPr/>
            </a:pPr>
            <a:r>
              <a:rPr lang="en-US" sz="2400" b="1" dirty="0">
                <a:solidFill>
                  <a:srgbClr val="A50021"/>
                </a:solidFill>
                <a:effectLst>
                  <a:outerShdw blurRad="38100" dist="38100" dir="2700000" algn="tl">
                    <a:srgbClr val="C0C0C0"/>
                  </a:outerShdw>
                </a:effectLst>
                <a:latin typeface="Courier New" pitchFamily="49" charset="0"/>
              </a:rPr>
              <a:t>.		</a:t>
            </a:r>
            <a:r>
              <a:rPr lang="en-US" sz="2400" b="1" dirty="0">
                <a:effectLst>
                  <a:outerShdw blurRad="38100" dist="38100" dir="2700000" algn="tl">
                    <a:srgbClr val="C0C0C0"/>
                  </a:outerShdw>
                </a:effectLst>
                <a:latin typeface="Arial" charset="0"/>
              </a:rPr>
              <a:t>Repeat recently written</a:t>
            </a:r>
          </a:p>
          <a:p>
            <a:pPr marL="742950" lvl="1" indent="-285750" eaLnBrk="1" hangingPunct="1">
              <a:spcBef>
                <a:spcPct val="20000"/>
              </a:spcBef>
              <a:buClr>
                <a:srgbClr val="0000CC"/>
              </a:buClr>
              <a:buFontTx/>
              <a:buChar char="•"/>
              <a:defRPr/>
            </a:pPr>
            <a:r>
              <a:rPr lang="en-US" sz="2400" b="1" dirty="0">
                <a:solidFill>
                  <a:srgbClr val="A50021"/>
                </a:solidFill>
                <a:effectLst>
                  <a:outerShdw blurRad="38100" dist="38100" dir="2700000" algn="tl">
                    <a:srgbClr val="C0C0C0"/>
                  </a:outerShdw>
                </a:effectLst>
                <a:latin typeface="Courier New" pitchFamily="49" charset="0"/>
              </a:rPr>
              <a:t>u</a:t>
            </a:r>
            <a:r>
              <a:rPr lang="en-US" sz="2400" b="1" dirty="0">
                <a:effectLst>
                  <a:outerShdw blurRad="38100" dist="38100" dir="2700000" algn="tl">
                    <a:srgbClr val="C0C0C0"/>
                  </a:outerShdw>
                </a:effectLst>
                <a:latin typeface="Arial" charset="0"/>
              </a:rPr>
              <a:t>		Undo recently written </a:t>
            </a:r>
          </a:p>
        </p:txBody>
      </p:sp>
      <p:pic>
        <p:nvPicPr>
          <p:cNvPr id="43014" name="Picture 4" descr="vi">
            <a:extLst>
              <a:ext uri="{FF2B5EF4-FFF2-40B4-BE49-F238E27FC236}">
                <a16:creationId xmlns:a16="http://schemas.microsoft.com/office/drawing/2014/main" id="{5514E1D0-597B-7F77-119C-2557EAF9BA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77150" y="0"/>
            <a:ext cx="1466850" cy="1247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48899">
                                            <p:txEl>
                                              <p:pRg st="0" end="0"/>
                                            </p:txEl>
                                          </p:spTgt>
                                        </p:tgtEl>
                                        <p:attrNameLst>
                                          <p:attrName>style.visibility</p:attrName>
                                        </p:attrNameLst>
                                      </p:cBhvr>
                                      <p:to>
                                        <p:strVal val="visible"/>
                                      </p:to>
                                    </p:set>
                                    <p:animEffect transition="in" filter="dissolve">
                                      <p:cBhvr>
                                        <p:cTn id="7" dur="500"/>
                                        <p:tgtEl>
                                          <p:spTgt spid="8488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848899">
                                            <p:txEl>
                                              <p:pRg st="1" end="1"/>
                                            </p:txEl>
                                          </p:spTgt>
                                        </p:tgtEl>
                                        <p:attrNameLst>
                                          <p:attrName>style.visibility</p:attrName>
                                        </p:attrNameLst>
                                      </p:cBhvr>
                                      <p:to>
                                        <p:strVal val="visible"/>
                                      </p:to>
                                    </p:set>
                                    <p:animEffect transition="in" filter="dissolve">
                                      <p:cBhvr>
                                        <p:cTn id="12" dur="500"/>
                                        <p:tgtEl>
                                          <p:spTgt spid="8488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48899">
                                            <p:txEl>
                                              <p:pRg st="2" end="2"/>
                                            </p:txEl>
                                          </p:spTgt>
                                        </p:tgtEl>
                                        <p:attrNameLst>
                                          <p:attrName>style.visibility</p:attrName>
                                        </p:attrNameLst>
                                      </p:cBhvr>
                                      <p:to>
                                        <p:strVal val="visible"/>
                                      </p:to>
                                    </p:set>
                                    <p:animEffect transition="in" filter="dissolve">
                                      <p:cBhvr>
                                        <p:cTn id="17" dur="500"/>
                                        <p:tgtEl>
                                          <p:spTgt spid="84889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848899">
                                            <p:txEl>
                                              <p:pRg st="3" end="3"/>
                                            </p:txEl>
                                          </p:spTgt>
                                        </p:tgtEl>
                                        <p:attrNameLst>
                                          <p:attrName>style.visibility</p:attrName>
                                        </p:attrNameLst>
                                      </p:cBhvr>
                                      <p:to>
                                        <p:strVal val="visible"/>
                                      </p:to>
                                    </p:set>
                                    <p:animEffect transition="in" filter="dissolve">
                                      <p:cBhvr>
                                        <p:cTn id="22" dur="500"/>
                                        <p:tgtEl>
                                          <p:spTgt spid="84889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848899">
                                            <p:txEl>
                                              <p:pRg st="4" end="4"/>
                                            </p:txEl>
                                          </p:spTgt>
                                        </p:tgtEl>
                                        <p:attrNameLst>
                                          <p:attrName>style.visibility</p:attrName>
                                        </p:attrNameLst>
                                      </p:cBhvr>
                                      <p:to>
                                        <p:strVal val="visible"/>
                                      </p:to>
                                    </p:set>
                                    <p:animEffect transition="in" filter="dissolve">
                                      <p:cBhvr>
                                        <p:cTn id="27" dur="500"/>
                                        <p:tgtEl>
                                          <p:spTgt spid="84889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848899">
                                            <p:txEl>
                                              <p:pRg st="5" end="5"/>
                                            </p:txEl>
                                          </p:spTgt>
                                        </p:tgtEl>
                                        <p:attrNameLst>
                                          <p:attrName>style.visibility</p:attrName>
                                        </p:attrNameLst>
                                      </p:cBhvr>
                                      <p:to>
                                        <p:strVal val="visible"/>
                                      </p:to>
                                    </p:set>
                                    <p:animEffect transition="in" filter="dissolve">
                                      <p:cBhvr>
                                        <p:cTn id="32" dur="500"/>
                                        <p:tgtEl>
                                          <p:spTgt spid="84889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848899">
                                            <p:txEl>
                                              <p:pRg st="6" end="6"/>
                                            </p:txEl>
                                          </p:spTgt>
                                        </p:tgtEl>
                                        <p:attrNameLst>
                                          <p:attrName>style.visibility</p:attrName>
                                        </p:attrNameLst>
                                      </p:cBhvr>
                                      <p:to>
                                        <p:strVal val="visible"/>
                                      </p:to>
                                    </p:set>
                                    <p:animEffect transition="in" filter="dissolve">
                                      <p:cBhvr>
                                        <p:cTn id="37" dur="500"/>
                                        <p:tgtEl>
                                          <p:spTgt spid="848899">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848899">
                                            <p:txEl>
                                              <p:pRg st="7" end="7"/>
                                            </p:txEl>
                                          </p:spTgt>
                                        </p:tgtEl>
                                        <p:attrNameLst>
                                          <p:attrName>style.visibility</p:attrName>
                                        </p:attrNameLst>
                                      </p:cBhvr>
                                      <p:to>
                                        <p:strVal val="visible"/>
                                      </p:to>
                                    </p:set>
                                    <p:animEffect transition="in" filter="dissolve">
                                      <p:cBhvr>
                                        <p:cTn id="42" dur="500"/>
                                        <p:tgtEl>
                                          <p:spTgt spid="848899">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848899">
                                            <p:txEl>
                                              <p:pRg st="8" end="8"/>
                                            </p:txEl>
                                          </p:spTgt>
                                        </p:tgtEl>
                                        <p:attrNameLst>
                                          <p:attrName>style.visibility</p:attrName>
                                        </p:attrNameLst>
                                      </p:cBhvr>
                                      <p:to>
                                        <p:strVal val="visible"/>
                                      </p:to>
                                    </p:set>
                                    <p:animEffect transition="in" filter="dissolve">
                                      <p:cBhvr>
                                        <p:cTn id="47" dur="500"/>
                                        <p:tgtEl>
                                          <p:spTgt spid="848899">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848899">
                                            <p:txEl>
                                              <p:pRg st="9" end="9"/>
                                            </p:txEl>
                                          </p:spTgt>
                                        </p:tgtEl>
                                        <p:attrNameLst>
                                          <p:attrName>style.visibility</p:attrName>
                                        </p:attrNameLst>
                                      </p:cBhvr>
                                      <p:to>
                                        <p:strVal val="visible"/>
                                      </p:to>
                                    </p:set>
                                    <p:animEffect transition="in" filter="dissolve">
                                      <p:cBhvr>
                                        <p:cTn id="52" dur="500"/>
                                        <p:tgtEl>
                                          <p:spTgt spid="848899">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nodeType="clickEffect">
                                  <p:stCondLst>
                                    <p:cond delay="0"/>
                                  </p:stCondLst>
                                  <p:childTnLst>
                                    <p:set>
                                      <p:cBhvr>
                                        <p:cTn id="56" dur="1" fill="hold">
                                          <p:stCondLst>
                                            <p:cond delay="0"/>
                                          </p:stCondLst>
                                        </p:cTn>
                                        <p:tgtEl>
                                          <p:spTgt spid="848899">
                                            <p:txEl>
                                              <p:pRg st="10" end="10"/>
                                            </p:txEl>
                                          </p:spTgt>
                                        </p:tgtEl>
                                        <p:attrNameLst>
                                          <p:attrName>style.visibility</p:attrName>
                                        </p:attrNameLst>
                                      </p:cBhvr>
                                      <p:to>
                                        <p:strVal val="visible"/>
                                      </p:to>
                                    </p:set>
                                    <p:animEffect transition="in" filter="dissolve">
                                      <p:cBhvr>
                                        <p:cTn id="57" dur="500"/>
                                        <p:tgtEl>
                                          <p:spTgt spid="848899">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848899">
                                            <p:txEl>
                                              <p:pRg st="11" end="11"/>
                                            </p:txEl>
                                          </p:spTgt>
                                        </p:tgtEl>
                                        <p:attrNameLst>
                                          <p:attrName>style.visibility</p:attrName>
                                        </p:attrNameLst>
                                      </p:cBhvr>
                                      <p:to>
                                        <p:strVal val="visible"/>
                                      </p:to>
                                    </p:set>
                                    <p:animEffect transition="in" filter="dissolve">
                                      <p:cBhvr>
                                        <p:cTn id="62" dur="500"/>
                                        <p:tgtEl>
                                          <p:spTgt spid="848899">
                                            <p:txEl>
                                              <p:pRg st="11" end="11"/>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nodeType="clickEffect">
                                  <p:stCondLst>
                                    <p:cond delay="0"/>
                                  </p:stCondLst>
                                  <p:childTnLst>
                                    <p:set>
                                      <p:cBhvr>
                                        <p:cTn id="66" dur="1" fill="hold">
                                          <p:stCondLst>
                                            <p:cond delay="0"/>
                                          </p:stCondLst>
                                        </p:cTn>
                                        <p:tgtEl>
                                          <p:spTgt spid="848899">
                                            <p:txEl>
                                              <p:pRg st="12" end="12"/>
                                            </p:txEl>
                                          </p:spTgt>
                                        </p:tgtEl>
                                        <p:attrNameLst>
                                          <p:attrName>style.visibility</p:attrName>
                                        </p:attrNameLst>
                                      </p:cBhvr>
                                      <p:to>
                                        <p:strVal val="visible"/>
                                      </p:to>
                                    </p:set>
                                    <p:animEffect transition="in" filter="dissolve">
                                      <p:cBhvr>
                                        <p:cTn id="67" dur="500"/>
                                        <p:tgtEl>
                                          <p:spTgt spid="848899">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Date Placeholder 3">
            <a:extLst>
              <a:ext uri="{FF2B5EF4-FFF2-40B4-BE49-F238E27FC236}">
                <a16:creationId xmlns:a16="http://schemas.microsoft.com/office/drawing/2014/main" id="{87FB4490-8ED0-C509-AB5F-BBADD4F46004}"/>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91737FE6-67AA-4771-B803-3E4373C217A8}"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44035" name="Slide Number Placeholder 5">
            <a:extLst>
              <a:ext uri="{FF2B5EF4-FFF2-40B4-BE49-F238E27FC236}">
                <a16:creationId xmlns:a16="http://schemas.microsoft.com/office/drawing/2014/main" id="{B266C955-4D22-9032-2C5D-4401940C6D8C}"/>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B8E368A6-A2DD-4972-8994-AA82F362D9B8}" type="slidenum">
              <a:rPr lang="en-US" altLang="en-US" sz="1400" b="0" smtClean="0">
                <a:latin typeface="Arial Black" panose="020B0A04020102020204" pitchFamily="34" charset="0"/>
              </a:rPr>
              <a:pPr>
                <a:spcBef>
                  <a:spcPct val="0"/>
                </a:spcBef>
                <a:buClrTx/>
                <a:buFontTx/>
                <a:buNone/>
              </a:pPr>
              <a:t>38</a:t>
            </a:fld>
            <a:endParaRPr lang="en-US" altLang="en-US" sz="1400" b="0">
              <a:latin typeface="Arial Black" panose="020B0A04020102020204" pitchFamily="34" charset="0"/>
            </a:endParaRPr>
          </a:p>
        </p:txBody>
      </p:sp>
      <p:sp>
        <p:nvSpPr>
          <p:cNvPr id="849922" name="Rectangle 2">
            <a:extLst>
              <a:ext uri="{FF2B5EF4-FFF2-40B4-BE49-F238E27FC236}">
                <a16:creationId xmlns:a16="http://schemas.microsoft.com/office/drawing/2014/main" id="{69E3A6BC-151D-15F2-1A82-0566FC2BCD49}"/>
              </a:ext>
            </a:extLst>
          </p:cNvPr>
          <p:cNvSpPr>
            <a:spLocks noGrp="1" noChangeArrowheads="1"/>
          </p:cNvSpPr>
          <p:nvPr>
            <p:ph type="title"/>
          </p:nvPr>
        </p:nvSpPr>
        <p:spPr/>
        <p:txBody>
          <a:bodyPr/>
          <a:lstStyle/>
          <a:p>
            <a:pPr eaLnBrk="1" hangingPunct="1">
              <a:defRPr/>
            </a:pPr>
            <a:r>
              <a:rPr lang="en-US"/>
              <a:t>Using Vi Editor 6/6</a:t>
            </a:r>
          </a:p>
        </p:txBody>
      </p:sp>
      <p:sp>
        <p:nvSpPr>
          <p:cNvPr id="849923" name="Rectangle 3">
            <a:extLst>
              <a:ext uri="{FF2B5EF4-FFF2-40B4-BE49-F238E27FC236}">
                <a16:creationId xmlns:a16="http://schemas.microsoft.com/office/drawing/2014/main" id="{C8E907A7-0C67-8A14-AA6D-4A53733AFF8E}"/>
              </a:ext>
            </a:extLst>
          </p:cNvPr>
          <p:cNvSpPr>
            <a:spLocks noChangeArrowheads="1"/>
          </p:cNvSpPr>
          <p:nvPr/>
        </p:nvSpPr>
        <p:spPr bwMode="auto">
          <a:xfrm>
            <a:off x="0" y="685800"/>
            <a:ext cx="9144000" cy="6096000"/>
          </a:xfrm>
          <a:prstGeom prst="rect">
            <a:avLst/>
          </a:prstGeom>
          <a:noFill/>
          <a:ln>
            <a:noFill/>
          </a:ln>
          <a:effectLst/>
        </p:spPr>
        <p:txBody>
          <a:bodyPr/>
          <a:lstStyle/>
          <a:p>
            <a:pPr marL="342900" indent="-342900" eaLnBrk="1" hangingPunct="1">
              <a:spcBef>
                <a:spcPct val="20000"/>
              </a:spcBef>
              <a:buClr>
                <a:srgbClr val="0000CC"/>
              </a:buClr>
              <a:buFontTx/>
              <a:buChar char="•"/>
              <a:defRPr/>
            </a:pPr>
            <a:r>
              <a:rPr lang="en-US" sz="2400" b="1">
                <a:solidFill>
                  <a:srgbClr val="BDC02E"/>
                </a:solidFill>
                <a:effectLst>
                  <a:outerShdw blurRad="38100" dist="38100" dir="2700000" algn="tl">
                    <a:srgbClr val="C0C0C0"/>
                  </a:outerShdw>
                </a:effectLst>
                <a:latin typeface="Arial" charset="0"/>
              </a:rPr>
              <a:t>Positioning the Cursor</a:t>
            </a:r>
          </a:p>
          <a:p>
            <a:pPr marL="742950" lvl="1" indent="-285750" eaLnBrk="1" hangingPunct="1">
              <a:spcBef>
                <a:spcPct val="20000"/>
              </a:spcBef>
              <a:buClr>
                <a:srgbClr val="0000CC"/>
              </a:buClr>
              <a:buFontTx/>
              <a:buChar char="•"/>
              <a:defRPr/>
            </a:pPr>
            <a:r>
              <a:rPr lang="en-US" sz="2400" b="1">
                <a:solidFill>
                  <a:srgbClr val="A50021"/>
                </a:solidFill>
                <a:effectLst>
                  <a:outerShdw blurRad="38100" dist="38100" dir="2700000" algn="tl">
                    <a:srgbClr val="C0C0C0"/>
                  </a:outerShdw>
                </a:effectLst>
                <a:latin typeface="Courier New" pitchFamily="49" charset="0"/>
              </a:rPr>
              <a:t>k</a:t>
            </a:r>
            <a:r>
              <a:rPr lang="en-US" sz="2400" b="1">
                <a:effectLst>
                  <a:outerShdw blurRad="38100" dist="38100" dir="2700000" algn="tl">
                    <a:srgbClr val="C0C0C0"/>
                  </a:outerShdw>
                </a:effectLst>
                <a:latin typeface="Arial" charset="0"/>
              </a:rPr>
              <a:t> 	Move up one line</a:t>
            </a:r>
          </a:p>
          <a:p>
            <a:pPr marL="742950" lvl="1" indent="-285750" eaLnBrk="1" hangingPunct="1">
              <a:spcBef>
                <a:spcPct val="20000"/>
              </a:spcBef>
              <a:buClr>
                <a:srgbClr val="0000CC"/>
              </a:buClr>
              <a:buFontTx/>
              <a:buChar char="•"/>
              <a:defRPr/>
            </a:pPr>
            <a:r>
              <a:rPr lang="en-US" sz="2400" b="1">
                <a:solidFill>
                  <a:srgbClr val="A50021"/>
                </a:solidFill>
                <a:effectLst>
                  <a:outerShdw blurRad="38100" dist="38100" dir="2700000" algn="tl">
                    <a:srgbClr val="C0C0C0"/>
                  </a:outerShdw>
                </a:effectLst>
                <a:latin typeface="Courier New" pitchFamily="49" charset="0"/>
              </a:rPr>
              <a:t>j</a:t>
            </a:r>
            <a:r>
              <a:rPr lang="en-US" sz="2400" b="1">
                <a:effectLst>
                  <a:outerShdw blurRad="38100" dist="38100" dir="2700000" algn="tl">
                    <a:srgbClr val="C0C0C0"/>
                  </a:outerShdw>
                </a:effectLst>
                <a:latin typeface="Arial" charset="0"/>
              </a:rPr>
              <a:t> 	Move down one line</a:t>
            </a:r>
          </a:p>
          <a:p>
            <a:pPr marL="742950" lvl="1" indent="-285750" eaLnBrk="1" hangingPunct="1">
              <a:spcBef>
                <a:spcPct val="20000"/>
              </a:spcBef>
              <a:buClr>
                <a:srgbClr val="0000CC"/>
              </a:buClr>
              <a:buFontTx/>
              <a:buChar char="•"/>
              <a:defRPr/>
            </a:pPr>
            <a:r>
              <a:rPr lang="en-US" sz="2400" b="1">
                <a:solidFill>
                  <a:srgbClr val="A50021"/>
                </a:solidFill>
                <a:effectLst>
                  <a:outerShdw blurRad="38100" dist="38100" dir="2700000" algn="tl">
                    <a:srgbClr val="C0C0C0"/>
                  </a:outerShdw>
                </a:effectLst>
                <a:latin typeface="Courier New" pitchFamily="49" charset="0"/>
              </a:rPr>
              <a:t>l	</a:t>
            </a:r>
            <a:r>
              <a:rPr lang="en-US" sz="2400" b="1">
                <a:effectLst>
                  <a:outerShdw blurRad="38100" dist="38100" dir="2700000" algn="tl">
                    <a:srgbClr val="C0C0C0"/>
                  </a:outerShdw>
                </a:effectLst>
                <a:latin typeface="Arial" charset="0"/>
              </a:rPr>
              <a:t>Move right one character</a:t>
            </a:r>
          </a:p>
          <a:p>
            <a:pPr marL="742950" lvl="1" indent="-285750" eaLnBrk="1" hangingPunct="1">
              <a:spcBef>
                <a:spcPct val="20000"/>
              </a:spcBef>
              <a:buClr>
                <a:srgbClr val="0000CC"/>
              </a:buClr>
              <a:buFontTx/>
              <a:buChar char="•"/>
              <a:defRPr/>
            </a:pPr>
            <a:r>
              <a:rPr lang="en-US" sz="2400" b="1">
                <a:solidFill>
                  <a:srgbClr val="A50021"/>
                </a:solidFill>
                <a:effectLst>
                  <a:outerShdw blurRad="38100" dist="38100" dir="2700000" algn="tl">
                    <a:srgbClr val="C0C0C0"/>
                  </a:outerShdw>
                </a:effectLst>
                <a:latin typeface="Courier New" pitchFamily="49" charset="0"/>
              </a:rPr>
              <a:t>h</a:t>
            </a:r>
            <a:r>
              <a:rPr lang="en-US" sz="2400" b="1">
                <a:effectLst>
                  <a:outerShdw blurRad="38100" dist="38100" dir="2700000" algn="tl">
                    <a:srgbClr val="C0C0C0"/>
                  </a:outerShdw>
                </a:effectLst>
                <a:latin typeface="Arial" charset="0"/>
              </a:rPr>
              <a:t>	Move left one character h</a:t>
            </a:r>
          </a:p>
          <a:p>
            <a:pPr marL="742950" lvl="1" indent="-285750" eaLnBrk="1" hangingPunct="1">
              <a:spcBef>
                <a:spcPct val="20000"/>
              </a:spcBef>
              <a:buClr>
                <a:srgbClr val="0000CC"/>
              </a:buClr>
              <a:defRPr/>
            </a:pPr>
            <a:r>
              <a:rPr lang="en-US" sz="2400" b="1">
                <a:effectLst>
                  <a:outerShdw blurRad="38100" dist="38100" dir="2700000" algn="tl">
                    <a:srgbClr val="C0C0C0"/>
                  </a:outerShdw>
                </a:effectLst>
                <a:latin typeface="Courier New" pitchFamily="49" charset="0"/>
              </a:rPr>
              <a:t>(You can use arrow keys for above functions)</a:t>
            </a:r>
          </a:p>
          <a:p>
            <a:pPr marL="742950" lvl="1" indent="-285750" eaLnBrk="1" hangingPunct="1">
              <a:spcBef>
                <a:spcPct val="20000"/>
              </a:spcBef>
              <a:buClr>
                <a:srgbClr val="0000CC"/>
              </a:buClr>
              <a:buFontTx/>
              <a:buChar char="•"/>
              <a:defRPr/>
            </a:pPr>
            <a:r>
              <a:rPr lang="en-US" sz="2400" b="1">
                <a:solidFill>
                  <a:srgbClr val="A50021"/>
                </a:solidFill>
                <a:effectLst>
                  <a:outerShdw blurRad="38100" dist="38100" dir="2700000" algn="tl">
                    <a:srgbClr val="C0C0C0"/>
                  </a:outerShdw>
                </a:effectLst>
                <a:latin typeface="Courier New" pitchFamily="49" charset="0"/>
              </a:rPr>
              <a:t>^B</a:t>
            </a:r>
            <a:r>
              <a:rPr lang="en-US" sz="2400" b="1">
                <a:effectLst>
                  <a:outerShdw blurRad="38100" dist="38100" dir="2700000" algn="tl">
                    <a:srgbClr val="C0C0C0"/>
                  </a:outerShdw>
                </a:effectLst>
                <a:latin typeface="Arial" charset="0"/>
              </a:rPr>
              <a:t>	Scroll back one screen</a:t>
            </a:r>
          </a:p>
          <a:p>
            <a:pPr marL="742950" lvl="1" indent="-285750" eaLnBrk="1" hangingPunct="1">
              <a:spcBef>
                <a:spcPct val="20000"/>
              </a:spcBef>
              <a:buClr>
                <a:srgbClr val="0000CC"/>
              </a:buClr>
              <a:buFontTx/>
              <a:buChar char="•"/>
              <a:defRPr/>
            </a:pPr>
            <a:r>
              <a:rPr lang="en-US" sz="2400" b="1">
                <a:solidFill>
                  <a:srgbClr val="A50021"/>
                </a:solidFill>
                <a:effectLst>
                  <a:outerShdw blurRad="38100" dist="38100" dir="2700000" algn="tl">
                    <a:srgbClr val="C0C0C0"/>
                  </a:outerShdw>
                </a:effectLst>
                <a:latin typeface="Courier New" pitchFamily="49" charset="0"/>
              </a:rPr>
              <a:t>^F</a:t>
            </a:r>
            <a:r>
              <a:rPr lang="en-US" sz="2400" b="1">
                <a:effectLst>
                  <a:outerShdw blurRad="38100" dist="38100" dir="2700000" algn="tl">
                    <a:srgbClr val="C0C0C0"/>
                  </a:outerShdw>
                </a:effectLst>
                <a:latin typeface="Arial" charset="0"/>
              </a:rPr>
              <a:t> 	Scroll forward one screen</a:t>
            </a:r>
          </a:p>
          <a:p>
            <a:pPr marL="742950" lvl="1" indent="-285750" eaLnBrk="1" hangingPunct="1">
              <a:spcBef>
                <a:spcPct val="20000"/>
              </a:spcBef>
              <a:buClr>
                <a:srgbClr val="0000CC"/>
              </a:buClr>
              <a:buFontTx/>
              <a:buChar char="•"/>
              <a:defRPr/>
            </a:pPr>
            <a:r>
              <a:rPr lang="en-US" sz="2400" b="1">
                <a:solidFill>
                  <a:srgbClr val="A50021"/>
                </a:solidFill>
                <a:effectLst>
                  <a:outerShdw blurRad="38100" dist="38100" dir="2700000" algn="tl">
                    <a:srgbClr val="C0C0C0"/>
                  </a:outerShdw>
                </a:effectLst>
                <a:latin typeface="Courier New" pitchFamily="49" charset="0"/>
              </a:rPr>
              <a:t>^U</a:t>
            </a:r>
            <a:r>
              <a:rPr lang="en-US" sz="2400" b="1">
                <a:effectLst>
                  <a:outerShdw blurRad="38100" dist="38100" dir="2700000" algn="tl">
                    <a:srgbClr val="C0C0C0"/>
                  </a:outerShdw>
                </a:effectLst>
                <a:latin typeface="Arial" charset="0"/>
              </a:rPr>
              <a:t>	Scroll back half screen</a:t>
            </a:r>
            <a:endParaRPr lang="en-US" sz="2400" b="1">
              <a:solidFill>
                <a:srgbClr val="A50021"/>
              </a:solidFill>
              <a:effectLst>
                <a:outerShdw blurRad="38100" dist="38100" dir="2700000" algn="tl">
                  <a:srgbClr val="C0C0C0"/>
                </a:outerShdw>
              </a:effectLst>
              <a:latin typeface="Courier New" pitchFamily="49" charset="0"/>
            </a:endParaRPr>
          </a:p>
          <a:p>
            <a:pPr marL="742950" lvl="1" indent="-285750" eaLnBrk="1" hangingPunct="1">
              <a:spcBef>
                <a:spcPct val="20000"/>
              </a:spcBef>
              <a:buClr>
                <a:srgbClr val="0000CC"/>
              </a:buClr>
              <a:buFontTx/>
              <a:buChar char="•"/>
              <a:defRPr/>
            </a:pPr>
            <a:r>
              <a:rPr lang="en-US" sz="2400" b="1">
                <a:solidFill>
                  <a:srgbClr val="A50021"/>
                </a:solidFill>
                <a:effectLst>
                  <a:outerShdw blurRad="38100" dist="38100" dir="2700000" algn="tl">
                    <a:srgbClr val="C0C0C0"/>
                  </a:outerShdw>
                </a:effectLst>
                <a:latin typeface="Courier New" pitchFamily="49" charset="0"/>
              </a:rPr>
              <a:t>^D</a:t>
            </a:r>
            <a:r>
              <a:rPr lang="en-US" sz="2400" b="1">
                <a:effectLst>
                  <a:outerShdw blurRad="38100" dist="38100" dir="2700000" algn="tl">
                    <a:srgbClr val="C0C0C0"/>
                  </a:outerShdw>
                </a:effectLst>
                <a:latin typeface="Arial" charset="0"/>
              </a:rPr>
              <a:t> 	Scroll forward half screen</a:t>
            </a:r>
            <a:endParaRPr lang="en-US" sz="2400" b="1">
              <a:solidFill>
                <a:srgbClr val="A50021"/>
              </a:solidFill>
              <a:effectLst>
                <a:outerShdw blurRad="38100" dist="38100" dir="2700000" algn="tl">
                  <a:srgbClr val="C0C0C0"/>
                </a:outerShdw>
              </a:effectLst>
              <a:latin typeface="Courier New" pitchFamily="49" charset="0"/>
            </a:endParaRPr>
          </a:p>
          <a:p>
            <a:pPr marL="742950" lvl="1" indent="-285750" eaLnBrk="1" hangingPunct="1">
              <a:spcBef>
                <a:spcPct val="20000"/>
              </a:spcBef>
              <a:buClr>
                <a:srgbClr val="0000CC"/>
              </a:buClr>
              <a:buFontTx/>
              <a:buChar char="•"/>
              <a:defRPr/>
            </a:pPr>
            <a:endParaRPr lang="en-US" sz="2400" b="1">
              <a:effectLst>
                <a:outerShdw blurRad="38100" dist="38100" dir="2700000" algn="tl">
                  <a:srgbClr val="C0C0C0"/>
                </a:outerShdw>
              </a:effectLst>
              <a:latin typeface="Arial" charset="0"/>
            </a:endParaRPr>
          </a:p>
          <a:p>
            <a:pPr marL="742950" lvl="1" indent="-285750" eaLnBrk="1" hangingPunct="1">
              <a:spcBef>
                <a:spcPct val="20000"/>
              </a:spcBef>
              <a:buClr>
                <a:srgbClr val="0000CC"/>
              </a:buClr>
              <a:buFontTx/>
              <a:buChar char="•"/>
              <a:defRPr/>
            </a:pPr>
            <a:r>
              <a:rPr lang="en-US" sz="2400" b="1">
                <a:solidFill>
                  <a:srgbClr val="A50021"/>
                </a:solidFill>
                <a:effectLst>
                  <a:outerShdw blurRad="38100" dist="38100" dir="2700000" algn="tl">
                    <a:srgbClr val="C0C0C0"/>
                  </a:outerShdw>
                </a:effectLst>
                <a:latin typeface="Courier New" pitchFamily="49" charset="0"/>
              </a:rPr>
              <a:t>0	</a:t>
            </a:r>
            <a:r>
              <a:rPr lang="en-US" sz="2400" b="1">
                <a:effectLst>
                  <a:outerShdw blurRad="38100" dist="38100" dir="2700000" algn="tl">
                    <a:srgbClr val="C0C0C0"/>
                  </a:outerShdw>
                </a:effectLst>
                <a:latin typeface="Arial" charset="0"/>
              </a:rPr>
              <a:t>Go to first position on current line</a:t>
            </a:r>
          </a:p>
          <a:p>
            <a:pPr marL="742950" lvl="1" indent="-285750" eaLnBrk="1" hangingPunct="1">
              <a:spcBef>
                <a:spcPct val="20000"/>
              </a:spcBef>
              <a:buClr>
                <a:srgbClr val="0000CC"/>
              </a:buClr>
              <a:buFontTx/>
              <a:buChar char="•"/>
              <a:defRPr/>
            </a:pPr>
            <a:r>
              <a:rPr lang="en-US" sz="2400" b="1">
                <a:solidFill>
                  <a:srgbClr val="A50021"/>
                </a:solidFill>
                <a:effectLst>
                  <a:outerShdw blurRad="38100" dist="38100" dir="2700000" algn="tl">
                    <a:srgbClr val="C0C0C0"/>
                  </a:outerShdw>
                </a:effectLst>
                <a:latin typeface="Courier New" pitchFamily="49" charset="0"/>
              </a:rPr>
              <a:t>$	</a:t>
            </a:r>
            <a:r>
              <a:rPr lang="en-US" sz="2400" b="1">
                <a:effectLst>
                  <a:outerShdw blurRad="38100" dist="38100" dir="2700000" algn="tl">
                    <a:srgbClr val="C0C0C0"/>
                  </a:outerShdw>
                </a:effectLst>
                <a:latin typeface="Arial" charset="0"/>
              </a:rPr>
              <a:t>Go to last position on current line</a:t>
            </a:r>
          </a:p>
        </p:txBody>
      </p:sp>
      <p:pic>
        <p:nvPicPr>
          <p:cNvPr id="44038" name="Picture 4" descr="vi">
            <a:extLst>
              <a:ext uri="{FF2B5EF4-FFF2-40B4-BE49-F238E27FC236}">
                <a16:creationId xmlns:a16="http://schemas.microsoft.com/office/drawing/2014/main" id="{A7D620F7-292C-6CFB-CD42-4E647E903AF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77150" y="0"/>
            <a:ext cx="1466850" cy="1247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49923">
                                            <p:txEl>
                                              <p:pRg st="0" end="0"/>
                                            </p:txEl>
                                          </p:spTgt>
                                        </p:tgtEl>
                                        <p:attrNameLst>
                                          <p:attrName>style.visibility</p:attrName>
                                        </p:attrNameLst>
                                      </p:cBhvr>
                                      <p:to>
                                        <p:strVal val="visible"/>
                                      </p:to>
                                    </p:set>
                                    <p:animEffect transition="in" filter="dissolve">
                                      <p:cBhvr>
                                        <p:cTn id="7" dur="500"/>
                                        <p:tgtEl>
                                          <p:spTgt spid="8499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849923">
                                            <p:txEl>
                                              <p:pRg st="1" end="1"/>
                                            </p:txEl>
                                          </p:spTgt>
                                        </p:tgtEl>
                                        <p:attrNameLst>
                                          <p:attrName>style.visibility</p:attrName>
                                        </p:attrNameLst>
                                      </p:cBhvr>
                                      <p:to>
                                        <p:strVal val="visible"/>
                                      </p:to>
                                    </p:set>
                                    <p:animEffect transition="in" filter="dissolve">
                                      <p:cBhvr>
                                        <p:cTn id="12" dur="500"/>
                                        <p:tgtEl>
                                          <p:spTgt spid="8499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49923">
                                            <p:txEl>
                                              <p:pRg st="2" end="2"/>
                                            </p:txEl>
                                          </p:spTgt>
                                        </p:tgtEl>
                                        <p:attrNameLst>
                                          <p:attrName>style.visibility</p:attrName>
                                        </p:attrNameLst>
                                      </p:cBhvr>
                                      <p:to>
                                        <p:strVal val="visible"/>
                                      </p:to>
                                    </p:set>
                                    <p:animEffect transition="in" filter="dissolve">
                                      <p:cBhvr>
                                        <p:cTn id="17" dur="500"/>
                                        <p:tgtEl>
                                          <p:spTgt spid="8499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849923">
                                            <p:txEl>
                                              <p:pRg st="3" end="3"/>
                                            </p:txEl>
                                          </p:spTgt>
                                        </p:tgtEl>
                                        <p:attrNameLst>
                                          <p:attrName>style.visibility</p:attrName>
                                        </p:attrNameLst>
                                      </p:cBhvr>
                                      <p:to>
                                        <p:strVal val="visible"/>
                                      </p:to>
                                    </p:set>
                                    <p:animEffect transition="in" filter="dissolve">
                                      <p:cBhvr>
                                        <p:cTn id="22" dur="500"/>
                                        <p:tgtEl>
                                          <p:spTgt spid="84992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849923">
                                            <p:txEl>
                                              <p:pRg st="4" end="4"/>
                                            </p:txEl>
                                          </p:spTgt>
                                        </p:tgtEl>
                                        <p:attrNameLst>
                                          <p:attrName>style.visibility</p:attrName>
                                        </p:attrNameLst>
                                      </p:cBhvr>
                                      <p:to>
                                        <p:strVal val="visible"/>
                                      </p:to>
                                    </p:set>
                                    <p:animEffect transition="in" filter="dissolve">
                                      <p:cBhvr>
                                        <p:cTn id="27" dur="500"/>
                                        <p:tgtEl>
                                          <p:spTgt spid="84992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849923">
                                            <p:txEl>
                                              <p:pRg st="5" end="5"/>
                                            </p:txEl>
                                          </p:spTgt>
                                        </p:tgtEl>
                                        <p:attrNameLst>
                                          <p:attrName>style.visibility</p:attrName>
                                        </p:attrNameLst>
                                      </p:cBhvr>
                                      <p:to>
                                        <p:strVal val="visible"/>
                                      </p:to>
                                    </p:set>
                                    <p:animEffect transition="in" filter="dissolve">
                                      <p:cBhvr>
                                        <p:cTn id="32" dur="500"/>
                                        <p:tgtEl>
                                          <p:spTgt spid="84992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849923">
                                            <p:txEl>
                                              <p:pRg st="6" end="6"/>
                                            </p:txEl>
                                          </p:spTgt>
                                        </p:tgtEl>
                                        <p:attrNameLst>
                                          <p:attrName>style.visibility</p:attrName>
                                        </p:attrNameLst>
                                      </p:cBhvr>
                                      <p:to>
                                        <p:strVal val="visible"/>
                                      </p:to>
                                    </p:set>
                                    <p:animEffect transition="in" filter="dissolve">
                                      <p:cBhvr>
                                        <p:cTn id="37" dur="500"/>
                                        <p:tgtEl>
                                          <p:spTgt spid="84992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849923">
                                            <p:txEl>
                                              <p:pRg st="7" end="7"/>
                                            </p:txEl>
                                          </p:spTgt>
                                        </p:tgtEl>
                                        <p:attrNameLst>
                                          <p:attrName>style.visibility</p:attrName>
                                        </p:attrNameLst>
                                      </p:cBhvr>
                                      <p:to>
                                        <p:strVal val="visible"/>
                                      </p:to>
                                    </p:set>
                                    <p:animEffect transition="in" filter="dissolve">
                                      <p:cBhvr>
                                        <p:cTn id="42" dur="500"/>
                                        <p:tgtEl>
                                          <p:spTgt spid="849923">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849923">
                                            <p:txEl>
                                              <p:pRg st="8" end="8"/>
                                            </p:txEl>
                                          </p:spTgt>
                                        </p:tgtEl>
                                        <p:attrNameLst>
                                          <p:attrName>style.visibility</p:attrName>
                                        </p:attrNameLst>
                                      </p:cBhvr>
                                      <p:to>
                                        <p:strVal val="visible"/>
                                      </p:to>
                                    </p:set>
                                    <p:animEffect transition="in" filter="dissolve">
                                      <p:cBhvr>
                                        <p:cTn id="47" dur="500"/>
                                        <p:tgtEl>
                                          <p:spTgt spid="849923">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849923">
                                            <p:txEl>
                                              <p:pRg st="9" end="9"/>
                                            </p:txEl>
                                          </p:spTgt>
                                        </p:tgtEl>
                                        <p:attrNameLst>
                                          <p:attrName>style.visibility</p:attrName>
                                        </p:attrNameLst>
                                      </p:cBhvr>
                                      <p:to>
                                        <p:strVal val="visible"/>
                                      </p:to>
                                    </p:set>
                                    <p:animEffect transition="in" filter="dissolve">
                                      <p:cBhvr>
                                        <p:cTn id="52" dur="500"/>
                                        <p:tgtEl>
                                          <p:spTgt spid="849923">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nodeType="clickEffect">
                                  <p:stCondLst>
                                    <p:cond delay="0"/>
                                  </p:stCondLst>
                                  <p:childTnLst>
                                    <p:set>
                                      <p:cBhvr>
                                        <p:cTn id="56" dur="1" fill="hold">
                                          <p:stCondLst>
                                            <p:cond delay="0"/>
                                          </p:stCondLst>
                                        </p:cTn>
                                        <p:tgtEl>
                                          <p:spTgt spid="849923">
                                            <p:txEl>
                                              <p:pRg st="11" end="11"/>
                                            </p:txEl>
                                          </p:spTgt>
                                        </p:tgtEl>
                                        <p:attrNameLst>
                                          <p:attrName>style.visibility</p:attrName>
                                        </p:attrNameLst>
                                      </p:cBhvr>
                                      <p:to>
                                        <p:strVal val="visible"/>
                                      </p:to>
                                    </p:set>
                                    <p:animEffect transition="in" filter="dissolve">
                                      <p:cBhvr>
                                        <p:cTn id="57" dur="500"/>
                                        <p:tgtEl>
                                          <p:spTgt spid="849923">
                                            <p:txEl>
                                              <p:pRg st="11" end="11"/>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849923">
                                            <p:txEl>
                                              <p:pRg st="12" end="12"/>
                                            </p:txEl>
                                          </p:spTgt>
                                        </p:tgtEl>
                                        <p:attrNameLst>
                                          <p:attrName>style.visibility</p:attrName>
                                        </p:attrNameLst>
                                      </p:cBhvr>
                                      <p:to>
                                        <p:strVal val="visible"/>
                                      </p:to>
                                    </p:set>
                                    <p:animEffect transition="in" filter="dissolve">
                                      <p:cBhvr>
                                        <p:cTn id="62" dur="500"/>
                                        <p:tgtEl>
                                          <p:spTgt spid="84992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Date Placeholder 3">
            <a:extLst>
              <a:ext uri="{FF2B5EF4-FFF2-40B4-BE49-F238E27FC236}">
                <a16:creationId xmlns:a16="http://schemas.microsoft.com/office/drawing/2014/main" id="{6345C253-38FD-9386-EFD2-491DD9ECC6E5}"/>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48028A1C-0CBC-473A-8741-BDAF5B524B41}"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45059" name="Slide Number Placeholder 5">
            <a:extLst>
              <a:ext uri="{FF2B5EF4-FFF2-40B4-BE49-F238E27FC236}">
                <a16:creationId xmlns:a16="http://schemas.microsoft.com/office/drawing/2014/main" id="{CDBDB171-4984-D592-0F8B-FED2C2EAF4F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9C1E3167-714F-495B-BC8A-17491E662E45}" type="slidenum">
              <a:rPr lang="en-US" altLang="en-US" sz="1400" b="0" smtClean="0">
                <a:latin typeface="Arial Black" panose="020B0A04020102020204" pitchFamily="34" charset="0"/>
              </a:rPr>
              <a:pPr>
                <a:spcBef>
                  <a:spcPct val="0"/>
                </a:spcBef>
                <a:buClrTx/>
                <a:buFontTx/>
                <a:buNone/>
              </a:pPr>
              <a:t>39</a:t>
            </a:fld>
            <a:endParaRPr lang="en-US" altLang="en-US" sz="1400" b="0">
              <a:latin typeface="Arial Black" panose="020B0A04020102020204" pitchFamily="34" charset="0"/>
            </a:endParaRPr>
          </a:p>
        </p:txBody>
      </p:sp>
      <p:sp>
        <p:nvSpPr>
          <p:cNvPr id="45060" name="Rectangle 2">
            <a:extLst>
              <a:ext uri="{FF2B5EF4-FFF2-40B4-BE49-F238E27FC236}">
                <a16:creationId xmlns:a16="http://schemas.microsoft.com/office/drawing/2014/main" id="{02CFB37D-63B6-EE53-6BEF-F535A41FB956}"/>
              </a:ext>
            </a:extLst>
          </p:cNvPr>
          <p:cNvSpPr>
            <a:spLocks noGrp="1" noChangeArrowheads="1"/>
          </p:cNvSpPr>
          <p:nvPr>
            <p:ph type="title"/>
          </p:nvPr>
        </p:nvSpPr>
        <p:spPr/>
        <p:txBody>
          <a:bodyPr/>
          <a:lstStyle/>
          <a:p>
            <a:pPr eaLnBrk="1" hangingPunct="1"/>
            <a:r>
              <a:rPr lang="en-US" altLang="en-US" b="0">
                <a:effectLst/>
              </a:rPr>
              <a:t>Your First Linux C Program</a:t>
            </a:r>
          </a:p>
        </p:txBody>
      </p:sp>
      <p:sp>
        <p:nvSpPr>
          <p:cNvPr id="851971" name="Rectangle 3">
            <a:extLst>
              <a:ext uri="{FF2B5EF4-FFF2-40B4-BE49-F238E27FC236}">
                <a16:creationId xmlns:a16="http://schemas.microsoft.com/office/drawing/2014/main" id="{349B0A3B-3B15-3FFC-973D-7D09ED6E6B66}"/>
              </a:ext>
            </a:extLst>
          </p:cNvPr>
          <p:cNvSpPr>
            <a:spLocks noGrp="1" noChangeArrowheads="1"/>
          </p:cNvSpPr>
          <p:nvPr>
            <p:ph type="body" idx="1"/>
          </p:nvPr>
        </p:nvSpPr>
        <p:spPr/>
        <p:txBody>
          <a:bodyPr/>
          <a:lstStyle/>
          <a:p>
            <a:pPr eaLnBrk="1" hangingPunct="1">
              <a:defRPr/>
            </a:pPr>
            <a:r>
              <a:rPr lang="en-US" dirty="0"/>
              <a:t>Type 	</a:t>
            </a:r>
            <a:r>
              <a:rPr lang="en-US" dirty="0">
                <a:solidFill>
                  <a:srgbClr val="A50021"/>
                </a:solidFill>
                <a:latin typeface="Courier New" pitchFamily="49" charset="0"/>
              </a:rPr>
              <a:t>vi </a:t>
            </a:r>
            <a:r>
              <a:rPr lang="en-US" dirty="0" err="1">
                <a:solidFill>
                  <a:srgbClr val="A50021"/>
                </a:solidFill>
                <a:latin typeface="Courier New" pitchFamily="49" charset="0"/>
              </a:rPr>
              <a:t>hello.c</a:t>
            </a:r>
            <a:r>
              <a:rPr lang="en-US" dirty="0">
                <a:solidFill>
                  <a:srgbClr val="A50021"/>
                </a:solidFill>
                <a:latin typeface="Courier New" pitchFamily="49" charset="0"/>
              </a:rPr>
              <a:t> </a:t>
            </a:r>
            <a:r>
              <a:rPr lang="en-US" dirty="0"/>
              <a:t>on shell, press</a:t>
            </a:r>
            <a:r>
              <a:rPr lang="en-US" dirty="0">
                <a:solidFill>
                  <a:srgbClr val="A50021"/>
                </a:solidFill>
                <a:latin typeface="Courier New" pitchFamily="49" charset="0"/>
              </a:rPr>
              <a:t> </a:t>
            </a:r>
            <a:r>
              <a:rPr lang="en-US" dirty="0" err="1">
                <a:solidFill>
                  <a:srgbClr val="A50021"/>
                </a:solidFill>
                <a:latin typeface="Courier New" pitchFamily="49" charset="0"/>
              </a:rPr>
              <a:t>i</a:t>
            </a:r>
            <a:endParaRPr lang="en-US" dirty="0">
              <a:solidFill>
                <a:srgbClr val="A50021"/>
              </a:solidFill>
              <a:latin typeface="Courier New" pitchFamily="49" charset="0"/>
            </a:endParaRPr>
          </a:p>
          <a:p>
            <a:pPr eaLnBrk="1" hangingPunct="1">
              <a:defRPr/>
            </a:pPr>
            <a:r>
              <a:rPr lang="en-US" dirty="0"/>
              <a:t>Type following code in </a:t>
            </a:r>
            <a:r>
              <a:rPr lang="en-US" dirty="0" err="1"/>
              <a:t>hello.c</a:t>
            </a:r>
            <a:r>
              <a:rPr lang="en-US" dirty="0"/>
              <a:t> file.</a:t>
            </a:r>
          </a:p>
          <a:p>
            <a:pPr eaLnBrk="1" hangingPunct="1">
              <a:buFontTx/>
              <a:buNone/>
              <a:defRPr/>
            </a:pPr>
            <a:endParaRPr lang="en-US" dirty="0"/>
          </a:p>
          <a:p>
            <a:pPr eaLnBrk="1" hangingPunct="1">
              <a:buFontTx/>
              <a:buNone/>
              <a:defRPr/>
            </a:pPr>
            <a:r>
              <a:rPr lang="en-US" dirty="0">
                <a:latin typeface="Courier New" pitchFamily="49" charset="0"/>
              </a:rPr>
              <a:t> </a:t>
            </a:r>
          </a:p>
          <a:p>
            <a:pPr eaLnBrk="1" hangingPunct="1">
              <a:buFontTx/>
              <a:buNone/>
              <a:defRPr/>
            </a:pPr>
            <a:endParaRPr lang="en-US" dirty="0">
              <a:latin typeface="Courier New" pitchFamily="49" charset="0"/>
            </a:endParaRPr>
          </a:p>
          <a:p>
            <a:pPr eaLnBrk="1" hangingPunct="1">
              <a:buFontTx/>
              <a:buNone/>
              <a:defRPr/>
            </a:pPr>
            <a:endParaRPr lang="en-US" dirty="0">
              <a:latin typeface="Courier New" pitchFamily="49" charset="0"/>
            </a:endParaRPr>
          </a:p>
          <a:p>
            <a:pPr eaLnBrk="1" hangingPunct="1">
              <a:buFontTx/>
              <a:buNone/>
              <a:defRPr/>
            </a:pPr>
            <a:endParaRPr lang="en-US" dirty="0">
              <a:latin typeface="Courier New" pitchFamily="49" charset="0"/>
            </a:endParaRPr>
          </a:p>
          <a:p>
            <a:pPr eaLnBrk="1" hangingPunct="1">
              <a:buFontTx/>
              <a:buNone/>
              <a:defRPr/>
            </a:pPr>
            <a:endParaRPr lang="en-US" dirty="0">
              <a:latin typeface="Courier New" pitchFamily="49" charset="0"/>
            </a:endParaRPr>
          </a:p>
          <a:p>
            <a:pPr eaLnBrk="1" hangingPunct="1">
              <a:defRPr/>
            </a:pPr>
            <a:r>
              <a:rPr lang="en-US" dirty="0">
                <a:latin typeface="Courier New" pitchFamily="49" charset="0"/>
              </a:rPr>
              <a:t>Press </a:t>
            </a:r>
            <a:r>
              <a:rPr lang="en-US" dirty="0">
                <a:solidFill>
                  <a:srgbClr val="A50021"/>
                </a:solidFill>
                <a:latin typeface="Courier New" pitchFamily="49" charset="0"/>
              </a:rPr>
              <a:t>Esc</a:t>
            </a:r>
            <a:r>
              <a:rPr lang="en-US" dirty="0">
                <a:latin typeface="Courier New" pitchFamily="49" charset="0"/>
              </a:rPr>
              <a:t> key</a:t>
            </a:r>
          </a:p>
          <a:p>
            <a:pPr eaLnBrk="1" hangingPunct="1">
              <a:defRPr/>
            </a:pPr>
            <a:r>
              <a:rPr lang="en-US" dirty="0">
                <a:latin typeface="Courier New" pitchFamily="49" charset="0"/>
              </a:rPr>
              <a:t>Save and Exit </a:t>
            </a:r>
            <a:r>
              <a:rPr lang="en-US" dirty="0">
                <a:solidFill>
                  <a:srgbClr val="A50021"/>
                </a:solidFill>
                <a:latin typeface="Courier New" pitchFamily="49" charset="0"/>
              </a:rPr>
              <a:t>:</a:t>
            </a:r>
            <a:r>
              <a:rPr lang="en-US" dirty="0" err="1">
                <a:solidFill>
                  <a:srgbClr val="A50021"/>
                </a:solidFill>
                <a:latin typeface="Courier New" pitchFamily="49" charset="0"/>
              </a:rPr>
              <a:t>wq</a:t>
            </a:r>
            <a:endParaRPr lang="en-US" dirty="0">
              <a:solidFill>
                <a:srgbClr val="A50021"/>
              </a:solidFill>
              <a:latin typeface="Courier New" pitchFamily="49" charset="0"/>
            </a:endParaRPr>
          </a:p>
          <a:p>
            <a:pPr eaLnBrk="1" hangingPunct="1">
              <a:defRPr/>
            </a:pPr>
            <a:r>
              <a:rPr lang="en-US" dirty="0">
                <a:latin typeface="Courier New" pitchFamily="49" charset="0"/>
              </a:rPr>
              <a:t>Now compile the code	</a:t>
            </a:r>
            <a:r>
              <a:rPr lang="en-US" dirty="0" err="1">
                <a:solidFill>
                  <a:srgbClr val="A50021"/>
                </a:solidFill>
                <a:latin typeface="Courier New" pitchFamily="49" charset="0"/>
              </a:rPr>
              <a:t>gcc</a:t>
            </a:r>
            <a:r>
              <a:rPr lang="en-US" dirty="0">
                <a:solidFill>
                  <a:srgbClr val="A50021"/>
                </a:solidFill>
                <a:latin typeface="Courier New" pitchFamily="49" charset="0"/>
              </a:rPr>
              <a:t> </a:t>
            </a:r>
            <a:r>
              <a:rPr lang="en-US" dirty="0" err="1">
                <a:solidFill>
                  <a:srgbClr val="A50021"/>
                </a:solidFill>
                <a:latin typeface="Courier New" pitchFamily="49" charset="0"/>
              </a:rPr>
              <a:t>hello.c</a:t>
            </a:r>
            <a:endParaRPr lang="en-US" dirty="0">
              <a:solidFill>
                <a:srgbClr val="A50021"/>
              </a:solidFill>
              <a:latin typeface="Courier New" pitchFamily="49" charset="0"/>
            </a:endParaRPr>
          </a:p>
          <a:p>
            <a:pPr eaLnBrk="1" hangingPunct="1">
              <a:defRPr/>
            </a:pPr>
            <a:r>
              <a:rPr lang="en-US" dirty="0">
                <a:latin typeface="Courier New" pitchFamily="49" charset="0"/>
              </a:rPr>
              <a:t>Run the Program</a:t>
            </a:r>
            <a:r>
              <a:rPr lang="en-US" dirty="0">
                <a:solidFill>
                  <a:srgbClr val="A50021"/>
                </a:solidFill>
                <a:latin typeface="Courier New" pitchFamily="49" charset="0"/>
              </a:rPr>
              <a:t> ./</a:t>
            </a:r>
            <a:r>
              <a:rPr lang="en-US" dirty="0" err="1">
                <a:solidFill>
                  <a:srgbClr val="A50021"/>
                </a:solidFill>
                <a:latin typeface="Courier New" pitchFamily="49" charset="0"/>
              </a:rPr>
              <a:t>a.out</a:t>
            </a:r>
            <a:r>
              <a:rPr lang="en-US" dirty="0">
                <a:latin typeface="Courier New" pitchFamily="49" charset="0"/>
              </a:rPr>
              <a:t> </a:t>
            </a:r>
          </a:p>
        </p:txBody>
      </p:sp>
      <p:grpSp>
        <p:nvGrpSpPr>
          <p:cNvPr id="45062" name="Group 1">
            <a:extLst>
              <a:ext uri="{FF2B5EF4-FFF2-40B4-BE49-F238E27FC236}">
                <a16:creationId xmlns:a16="http://schemas.microsoft.com/office/drawing/2014/main" id="{B5B4290D-55CC-80DF-7160-17A7719C726E}"/>
              </a:ext>
            </a:extLst>
          </p:cNvPr>
          <p:cNvGrpSpPr>
            <a:grpSpLocks/>
          </p:cNvGrpSpPr>
          <p:nvPr/>
        </p:nvGrpSpPr>
        <p:grpSpPr bwMode="auto">
          <a:xfrm>
            <a:off x="304800" y="1866900"/>
            <a:ext cx="8305800" cy="2372210"/>
            <a:chOff x="381000" y="1143000"/>
            <a:chExt cx="8305800" cy="2371321"/>
          </a:xfrm>
        </p:grpSpPr>
        <p:sp>
          <p:nvSpPr>
            <p:cNvPr id="45063" name="Text Box 4">
              <a:extLst>
                <a:ext uri="{FF2B5EF4-FFF2-40B4-BE49-F238E27FC236}">
                  <a16:creationId xmlns:a16="http://schemas.microsoft.com/office/drawing/2014/main" id="{159ABCA8-D455-1BD0-C455-5A4C3557521C}"/>
                </a:ext>
              </a:extLst>
            </p:cNvPr>
            <p:cNvSpPr txBox="1">
              <a:spLocks noChangeArrowheads="1"/>
            </p:cNvSpPr>
            <p:nvPr/>
          </p:nvSpPr>
          <p:spPr bwMode="auto">
            <a:xfrm>
              <a:off x="381000" y="1483757"/>
              <a:ext cx="8305800" cy="2030564"/>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r>
                <a:rPr lang="en-US" altLang="en-US" sz="1800" dirty="0">
                  <a:solidFill>
                    <a:srgbClr val="0000CC"/>
                  </a:solidFill>
                  <a:latin typeface="Consolas" panose="020B0609020204030204" pitchFamily="49" charset="0"/>
                  <a:ea typeface="Consolas" panose="020B0609020204030204" pitchFamily="49" charset="0"/>
                  <a:cs typeface="Consolas" panose="020B0609020204030204" pitchFamily="49" charset="0"/>
                </a:rPr>
                <a:t>#include </a:t>
              </a:r>
              <a:r>
                <a:rPr lang="en-US" altLang="en-US" sz="1800" dirty="0">
                  <a:latin typeface="Consolas" panose="020B0609020204030204" pitchFamily="49" charset="0"/>
                  <a:ea typeface="Consolas" panose="020B0609020204030204" pitchFamily="49" charset="0"/>
                  <a:cs typeface="Consolas" panose="020B0609020204030204" pitchFamily="49" charset="0"/>
                </a:rPr>
                <a:t>&lt;</a:t>
              </a:r>
              <a:r>
                <a:rPr lang="en-US" altLang="en-US" sz="1800" dirty="0" err="1">
                  <a:latin typeface="Consolas" panose="020B0609020204030204" pitchFamily="49" charset="0"/>
                  <a:ea typeface="Consolas" panose="020B0609020204030204" pitchFamily="49" charset="0"/>
                  <a:cs typeface="Consolas" panose="020B0609020204030204" pitchFamily="49" charset="0"/>
                </a:rPr>
                <a:t>stdio.h</a:t>
              </a:r>
              <a:r>
                <a:rPr lang="en-US" altLang="en-US" sz="1800" dirty="0">
                  <a:latin typeface="Consolas" panose="020B0609020204030204" pitchFamily="49" charset="0"/>
                  <a:ea typeface="Consolas" panose="020B0609020204030204" pitchFamily="49" charset="0"/>
                  <a:cs typeface="Consolas" panose="020B0609020204030204" pitchFamily="49" charset="0"/>
                </a:rPr>
                <a:t>&gt;</a:t>
              </a:r>
            </a:p>
            <a:p>
              <a:pPr>
                <a:spcBef>
                  <a:spcPct val="0"/>
                </a:spcBef>
                <a:buClrTx/>
                <a:buFontTx/>
                <a:buNone/>
              </a:pPr>
              <a:r>
                <a:rPr lang="en-US" altLang="en-US" sz="1800" dirty="0">
                  <a:solidFill>
                    <a:srgbClr val="0000CC"/>
                  </a:solidFill>
                  <a:latin typeface="Consolas" panose="020B0609020204030204" pitchFamily="49" charset="0"/>
                </a:rPr>
                <a:t>#include </a:t>
              </a:r>
              <a:r>
                <a:rPr lang="en-US" altLang="en-US" sz="1800" dirty="0">
                  <a:latin typeface="Consolas" panose="020B0609020204030204" pitchFamily="49" charset="0"/>
                </a:rPr>
                <a:t>&lt;</a:t>
              </a:r>
              <a:r>
                <a:rPr lang="en-US" altLang="en-US" sz="1800" dirty="0" err="1">
                  <a:latin typeface="Consolas" panose="020B0609020204030204" pitchFamily="49" charset="0"/>
                  <a:ea typeface="Consolas" panose="020B0609020204030204" pitchFamily="49" charset="0"/>
                  <a:cs typeface="Consolas" panose="020B0609020204030204" pitchFamily="49" charset="0"/>
                </a:rPr>
                <a:t>stdlib.h</a:t>
              </a:r>
              <a:r>
                <a:rPr lang="en-US" altLang="en-US" sz="1800" dirty="0">
                  <a:latin typeface="Consolas" panose="020B0609020204030204" pitchFamily="49" charset="0"/>
                  <a:ea typeface="Consolas" panose="020B0609020204030204" pitchFamily="49" charset="0"/>
                  <a:cs typeface="Consolas" panose="020B0609020204030204" pitchFamily="49" charset="0"/>
                </a:rPr>
                <a:t>&gt;</a:t>
              </a:r>
            </a:p>
            <a:p>
              <a:pPr>
                <a:spcBef>
                  <a:spcPct val="0"/>
                </a:spcBef>
                <a:buClrTx/>
                <a:buFontTx/>
                <a:buNone/>
              </a:pPr>
              <a:r>
                <a:rPr lang="en-US" altLang="en-US" sz="1800" dirty="0">
                  <a:solidFill>
                    <a:srgbClr val="0000CC"/>
                  </a:solidFill>
                  <a:latin typeface="Consolas" panose="020B0609020204030204" pitchFamily="49" charset="0"/>
                  <a:ea typeface="Consolas" panose="020B0609020204030204" pitchFamily="49" charset="0"/>
                  <a:cs typeface="Consolas" panose="020B0609020204030204" pitchFamily="49" charset="0"/>
                </a:rPr>
                <a:t>int</a:t>
              </a:r>
              <a:r>
                <a:rPr lang="en-US" altLang="en-US" sz="1800" dirty="0">
                  <a:latin typeface="Consolas" panose="020B0609020204030204" pitchFamily="49" charset="0"/>
                  <a:ea typeface="Consolas" panose="020B0609020204030204" pitchFamily="49" charset="0"/>
                  <a:cs typeface="Consolas" panose="020B0609020204030204" pitchFamily="49" charset="0"/>
                </a:rPr>
                <a:t> main()</a:t>
              </a:r>
            </a:p>
            <a:p>
              <a:pPr>
                <a:spcBef>
                  <a:spcPct val="0"/>
                </a:spcBef>
                <a:buClrTx/>
                <a:buFontTx/>
                <a:buNone/>
              </a:pPr>
              <a:r>
                <a:rPr lang="en-US" altLang="en-US" sz="1800" dirty="0">
                  <a:latin typeface="Consolas" panose="020B0609020204030204" pitchFamily="49" charset="0"/>
                  <a:ea typeface="Consolas" panose="020B0609020204030204" pitchFamily="49" charset="0"/>
                  <a:cs typeface="Consolas" panose="020B0609020204030204" pitchFamily="49" charset="0"/>
                </a:rPr>
                <a:t>{</a:t>
              </a:r>
            </a:p>
            <a:p>
              <a:pPr>
                <a:spcBef>
                  <a:spcPct val="0"/>
                </a:spcBef>
                <a:buClrTx/>
                <a:buFontTx/>
                <a:buNone/>
              </a:pPr>
              <a:r>
                <a:rPr lang="en-US" altLang="en-US" sz="1800" dirty="0">
                  <a:solidFill>
                    <a:srgbClr val="0000CC"/>
                  </a:solidFill>
                  <a:latin typeface="Consolas" panose="020B0609020204030204" pitchFamily="49" charset="0"/>
                  <a:ea typeface="Consolas" panose="020B0609020204030204" pitchFamily="49" charset="0"/>
                  <a:cs typeface="Consolas" panose="020B0609020204030204" pitchFamily="49" charset="0"/>
                </a:rPr>
                <a:t>   </a:t>
              </a:r>
              <a:r>
                <a:rPr lang="en-US" altLang="en-US" sz="1800" dirty="0" err="1">
                  <a:latin typeface="Consolas" panose="020B0609020204030204" pitchFamily="49" charset="0"/>
                  <a:ea typeface="Consolas" panose="020B0609020204030204" pitchFamily="49" charset="0"/>
                  <a:cs typeface="Consolas" panose="020B0609020204030204" pitchFamily="49" charset="0"/>
                </a:rPr>
                <a:t>printf</a:t>
              </a:r>
              <a:r>
                <a:rPr lang="en-US" altLang="en-US" sz="1800" dirty="0">
                  <a:latin typeface="Consolas" panose="020B0609020204030204" pitchFamily="49" charset="0"/>
                  <a:ea typeface="Consolas" panose="020B0609020204030204" pitchFamily="49" charset="0"/>
                  <a:cs typeface="Consolas" panose="020B0609020204030204" pitchFamily="49" charset="0"/>
                </a:rPr>
                <a:t>(</a:t>
              </a:r>
              <a:r>
                <a:rPr lang="en-US" altLang="en-US" sz="1800" dirty="0">
                  <a:solidFill>
                    <a:srgbClr val="C00000"/>
                  </a:solidFill>
                  <a:latin typeface="Consolas" panose="020B0609020204030204" pitchFamily="49" charset="0"/>
                  <a:ea typeface="Consolas" panose="020B0609020204030204" pitchFamily="49" charset="0"/>
                  <a:cs typeface="Consolas" panose="020B0609020204030204" pitchFamily="49" charset="0"/>
                </a:rPr>
                <a:t>"Hello World\n"</a:t>
              </a:r>
              <a:r>
                <a:rPr lang="en-US" altLang="en-US" sz="1800" dirty="0">
                  <a:latin typeface="Consolas" panose="020B0609020204030204" pitchFamily="49" charset="0"/>
                  <a:ea typeface="Consolas" panose="020B0609020204030204" pitchFamily="49" charset="0"/>
                  <a:cs typeface="Consolas" panose="020B0609020204030204" pitchFamily="49" charset="0"/>
                </a:rPr>
                <a:t>);</a:t>
              </a:r>
            </a:p>
            <a:p>
              <a:pPr>
                <a:spcBef>
                  <a:spcPct val="0"/>
                </a:spcBef>
                <a:buClrTx/>
                <a:buFontTx/>
                <a:buNone/>
              </a:pPr>
              <a:r>
                <a:rPr lang="en-US" altLang="en-US" sz="1800" dirty="0">
                  <a:latin typeface="Consolas" panose="020B0609020204030204" pitchFamily="49" charset="0"/>
                  <a:ea typeface="Consolas" panose="020B0609020204030204" pitchFamily="49" charset="0"/>
                  <a:cs typeface="Consolas" panose="020B0609020204030204" pitchFamily="49" charset="0"/>
                </a:rPr>
                <a:t>   exit(</a:t>
              </a:r>
              <a:r>
                <a:rPr lang="en-US" altLang="en-US" sz="1800" dirty="0">
                  <a:solidFill>
                    <a:srgbClr val="0000CC"/>
                  </a:solidFill>
                  <a:latin typeface="Consolas" panose="020B0609020204030204" pitchFamily="49" charset="0"/>
                  <a:ea typeface="Consolas" panose="020B0609020204030204" pitchFamily="49" charset="0"/>
                  <a:cs typeface="Consolas" panose="020B0609020204030204" pitchFamily="49" charset="0"/>
                </a:rPr>
                <a:t>0</a:t>
              </a:r>
              <a:r>
                <a:rPr lang="en-US" altLang="en-US" sz="1800" dirty="0">
                  <a:latin typeface="Consolas" panose="020B0609020204030204" pitchFamily="49" charset="0"/>
                  <a:ea typeface="Consolas" panose="020B0609020204030204" pitchFamily="49" charset="0"/>
                  <a:cs typeface="Consolas" panose="020B0609020204030204" pitchFamily="49" charset="0"/>
                </a:rPr>
                <a:t>);</a:t>
              </a:r>
            </a:p>
            <a:p>
              <a:pPr>
                <a:spcBef>
                  <a:spcPct val="0"/>
                </a:spcBef>
                <a:buClrTx/>
                <a:buFontTx/>
                <a:buNone/>
              </a:pPr>
              <a:r>
                <a:rPr lang="en-US" altLang="en-US" sz="1800" dirty="0">
                  <a:latin typeface="Consolas" panose="020B0609020204030204" pitchFamily="49" charset="0"/>
                  <a:ea typeface="Consolas" panose="020B0609020204030204" pitchFamily="49" charset="0"/>
                  <a:cs typeface="Consolas" panose="020B0609020204030204" pitchFamily="49" charset="0"/>
                </a:rPr>
                <a:t>}</a:t>
              </a:r>
            </a:p>
          </p:txBody>
        </p:sp>
        <p:sp>
          <p:nvSpPr>
            <p:cNvPr id="45064" name="Text Box 4">
              <a:extLst>
                <a:ext uri="{FF2B5EF4-FFF2-40B4-BE49-F238E27FC236}">
                  <a16:creationId xmlns:a16="http://schemas.microsoft.com/office/drawing/2014/main" id="{4AC4E340-06A4-EDB7-F48F-454853990A39}"/>
                </a:ext>
              </a:extLst>
            </p:cNvPr>
            <p:cNvSpPr txBox="1">
              <a:spLocks noChangeArrowheads="1"/>
            </p:cNvSpPr>
            <p:nvPr/>
          </p:nvSpPr>
          <p:spPr bwMode="auto">
            <a:xfrm>
              <a:off x="381000" y="1143000"/>
              <a:ext cx="8305800" cy="369332"/>
            </a:xfrm>
            <a:prstGeom prst="rect">
              <a:avLst/>
            </a:prstGeom>
            <a:solidFill>
              <a:srgbClr val="0066FF"/>
            </a:solidFill>
            <a:ln w="25400">
              <a:solidFill>
                <a:schemeClr val="tx1"/>
              </a:solidFill>
              <a:miter lim="800000"/>
              <a:headEnd/>
              <a:tailEnd/>
            </a:ln>
          </p:spPr>
          <p:txBody>
            <a:bodyPr>
              <a:spAutoFit/>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r>
                <a:rPr lang="en-US" altLang="en-US" sz="1800">
                  <a:solidFill>
                    <a:srgbClr val="FFFF00"/>
                  </a:solidFill>
                  <a:latin typeface="Consolas" panose="020B0609020204030204" pitchFamily="49" charset="0"/>
                  <a:ea typeface="Consolas" panose="020B0609020204030204" pitchFamily="49" charset="0"/>
                  <a:cs typeface="Consolas" panose="020B0609020204030204" pitchFamily="49" charset="0"/>
                </a:rPr>
                <a:t>hello.c</a:t>
              </a:r>
            </a:p>
          </p:txBody>
        </p: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Date Placeholder 4">
            <a:extLst>
              <a:ext uri="{FF2B5EF4-FFF2-40B4-BE49-F238E27FC236}">
                <a16:creationId xmlns:a16="http://schemas.microsoft.com/office/drawing/2014/main" id="{7CFE58AF-0B28-9160-99F4-3587EF4D9260}"/>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59031994-9DAB-4694-B704-CE5602C9A75B}"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22531" name="Slide Number Placeholder 6">
            <a:extLst>
              <a:ext uri="{FF2B5EF4-FFF2-40B4-BE49-F238E27FC236}">
                <a16:creationId xmlns:a16="http://schemas.microsoft.com/office/drawing/2014/main" id="{6AFFDFB1-55D6-8C44-3F33-A6E01E3C4534}"/>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A17914AE-07DB-4663-969E-93807A64F70F}" type="slidenum">
              <a:rPr lang="en-US" altLang="en-US" sz="1400" b="0" smtClean="0">
                <a:latin typeface="Arial Black" panose="020B0A04020102020204" pitchFamily="34" charset="0"/>
              </a:rPr>
              <a:pPr>
                <a:spcBef>
                  <a:spcPct val="0"/>
                </a:spcBef>
                <a:buClrTx/>
                <a:buFontTx/>
                <a:buNone/>
              </a:pPr>
              <a:t>4</a:t>
            </a:fld>
            <a:endParaRPr lang="en-US" altLang="en-US" sz="1400" b="0">
              <a:latin typeface="Arial Black" panose="020B0A04020102020204" pitchFamily="34" charset="0"/>
            </a:endParaRPr>
          </a:p>
        </p:txBody>
      </p:sp>
      <p:sp>
        <p:nvSpPr>
          <p:cNvPr id="814082" name="Rectangle 2">
            <a:extLst>
              <a:ext uri="{FF2B5EF4-FFF2-40B4-BE49-F238E27FC236}">
                <a16:creationId xmlns:a16="http://schemas.microsoft.com/office/drawing/2014/main" id="{BD041480-6292-F74C-023D-D23C2CEDB74A}"/>
              </a:ext>
            </a:extLst>
          </p:cNvPr>
          <p:cNvSpPr>
            <a:spLocks noGrp="1" noChangeArrowheads="1"/>
          </p:cNvSpPr>
          <p:nvPr>
            <p:ph type="title"/>
          </p:nvPr>
        </p:nvSpPr>
        <p:spPr/>
        <p:txBody>
          <a:bodyPr/>
          <a:lstStyle/>
          <a:p>
            <a:pPr eaLnBrk="1" hangingPunct="1">
              <a:defRPr/>
            </a:pPr>
            <a:r>
              <a:rPr lang="en-US"/>
              <a:t>Recommended Software</a:t>
            </a:r>
          </a:p>
        </p:txBody>
      </p:sp>
      <p:sp>
        <p:nvSpPr>
          <p:cNvPr id="814083" name="Rectangle 3">
            <a:extLst>
              <a:ext uri="{FF2B5EF4-FFF2-40B4-BE49-F238E27FC236}">
                <a16:creationId xmlns:a16="http://schemas.microsoft.com/office/drawing/2014/main" id="{2C998650-192A-BABD-D5AB-5EC1B408B20A}"/>
              </a:ext>
            </a:extLst>
          </p:cNvPr>
          <p:cNvSpPr>
            <a:spLocks noGrp="1" noChangeArrowheads="1"/>
          </p:cNvSpPr>
          <p:nvPr>
            <p:ph type="body" sz="half" idx="1"/>
          </p:nvPr>
        </p:nvSpPr>
        <p:spPr>
          <a:xfrm>
            <a:off x="0" y="6324600"/>
            <a:ext cx="9144000" cy="533400"/>
          </a:xfrm>
        </p:spPr>
        <p:txBody>
          <a:bodyPr/>
          <a:lstStyle/>
          <a:p>
            <a:pPr algn="ctr" eaLnBrk="1" hangingPunct="1">
              <a:buFontTx/>
              <a:buNone/>
              <a:defRPr/>
            </a:pPr>
            <a:r>
              <a:rPr lang="en-US" sz="2000" dirty="0"/>
              <a:t>Oracle VM Virtual Box</a:t>
            </a:r>
          </a:p>
        </p:txBody>
      </p:sp>
      <p:pic>
        <p:nvPicPr>
          <p:cNvPr id="22534" name="Picture 2">
            <a:extLst>
              <a:ext uri="{FF2B5EF4-FFF2-40B4-BE49-F238E27FC236}">
                <a16:creationId xmlns:a16="http://schemas.microsoft.com/office/drawing/2014/main" id="{71453944-3EAB-A32F-97A0-521B98F9BE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09600"/>
            <a:ext cx="8596313" cy="5638800"/>
          </a:xfrm>
          <a:prstGeom prst="rect">
            <a:avLst/>
          </a:prstGeom>
          <a:noFill/>
          <a:ln w="38100">
            <a:solidFill>
              <a:srgbClr val="0066FF"/>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783474"/>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withEffect">
                                  <p:stCondLst>
                                    <p:cond delay="0"/>
                                  </p:stCondLst>
                                  <p:childTnLst>
                                    <p:set>
                                      <p:cBhvr>
                                        <p:cTn id="6" dur="1" fill="hold">
                                          <p:stCondLst>
                                            <p:cond delay="0"/>
                                          </p:stCondLst>
                                        </p:cTn>
                                        <p:tgtEl>
                                          <p:spTgt spid="814082"/>
                                        </p:tgtEl>
                                        <p:attrNameLst>
                                          <p:attrName>style.visibility</p:attrName>
                                        </p:attrNameLst>
                                      </p:cBhvr>
                                      <p:to>
                                        <p:strVal val="visible"/>
                                      </p:to>
                                    </p:set>
                                    <p:anim calcmode="lin" valueType="num">
                                      <p:cBhvr>
                                        <p:cTn id="7" dur="1000" fill="hold"/>
                                        <p:tgtEl>
                                          <p:spTgt spid="814082"/>
                                        </p:tgtEl>
                                        <p:attrNameLst>
                                          <p:attrName>ppt_x</p:attrName>
                                        </p:attrNameLst>
                                      </p:cBhvr>
                                      <p:tavLst>
                                        <p:tav tm="0">
                                          <p:val>
                                            <p:strVal val="#ppt_x-.2"/>
                                          </p:val>
                                        </p:tav>
                                        <p:tav tm="100000">
                                          <p:val>
                                            <p:strVal val="#ppt_x"/>
                                          </p:val>
                                        </p:tav>
                                      </p:tavLst>
                                    </p:anim>
                                    <p:anim calcmode="lin" valueType="num">
                                      <p:cBhvr>
                                        <p:cTn id="8" dur="1000" fill="hold"/>
                                        <p:tgtEl>
                                          <p:spTgt spid="814082"/>
                                        </p:tgtEl>
                                        <p:attrNameLst>
                                          <p:attrName>ppt_y</p:attrName>
                                        </p:attrNameLst>
                                      </p:cBhvr>
                                      <p:tavLst>
                                        <p:tav tm="0">
                                          <p:val>
                                            <p:strVal val="#ppt_y"/>
                                          </p:val>
                                        </p:tav>
                                        <p:tav tm="100000">
                                          <p:val>
                                            <p:strVal val="#ppt_y"/>
                                          </p:val>
                                        </p:tav>
                                      </p:tavLst>
                                    </p:anim>
                                    <p:animEffect transition="in" filter="wipe(right)" prLst="gradientSize: 0.1">
                                      <p:cBhvr>
                                        <p:cTn id="9" dur="1000"/>
                                        <p:tgtEl>
                                          <p:spTgt spid="81408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814083">
                                            <p:txEl>
                                              <p:pRg st="0" end="0"/>
                                            </p:txEl>
                                          </p:spTgt>
                                        </p:tgtEl>
                                        <p:attrNameLst>
                                          <p:attrName>style.visibility</p:attrName>
                                        </p:attrNameLst>
                                      </p:cBhvr>
                                      <p:to>
                                        <p:strVal val="visible"/>
                                      </p:to>
                                    </p:set>
                                    <p:animEffect transition="in" filter="dissolve">
                                      <p:cBhvr>
                                        <p:cTn id="14" dur="500"/>
                                        <p:tgtEl>
                                          <p:spTgt spid="8140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4082" grpId="0"/>
      <p:bldP spid="81408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3">
            <a:extLst>
              <a:ext uri="{FF2B5EF4-FFF2-40B4-BE49-F238E27FC236}">
                <a16:creationId xmlns:a16="http://schemas.microsoft.com/office/drawing/2014/main" id="{94BE0E4E-B068-2B6A-A42C-A730900843FF}"/>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5A813EA0-CF3C-4018-8298-64A36E802B68}"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46083" name="Slide Number Placeholder 5">
            <a:extLst>
              <a:ext uri="{FF2B5EF4-FFF2-40B4-BE49-F238E27FC236}">
                <a16:creationId xmlns:a16="http://schemas.microsoft.com/office/drawing/2014/main" id="{CD60D820-CC2F-816E-11FD-12E33DA47D0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BE11436F-FE06-4DF3-B140-5A0C9524A1BD}" type="slidenum">
              <a:rPr lang="en-US" altLang="en-US" sz="1400" b="0" smtClean="0">
                <a:latin typeface="Arial Black" panose="020B0A04020102020204" pitchFamily="34" charset="0"/>
              </a:rPr>
              <a:pPr>
                <a:spcBef>
                  <a:spcPct val="0"/>
                </a:spcBef>
                <a:buClrTx/>
                <a:buFontTx/>
                <a:buNone/>
              </a:pPr>
              <a:t>40</a:t>
            </a:fld>
            <a:endParaRPr lang="en-US" altLang="en-US" sz="1400" b="0">
              <a:latin typeface="Arial Black" panose="020B0A04020102020204" pitchFamily="34" charset="0"/>
            </a:endParaRPr>
          </a:p>
        </p:txBody>
      </p:sp>
      <p:sp>
        <p:nvSpPr>
          <p:cNvPr id="852994" name="Rectangle 2">
            <a:extLst>
              <a:ext uri="{FF2B5EF4-FFF2-40B4-BE49-F238E27FC236}">
                <a16:creationId xmlns:a16="http://schemas.microsoft.com/office/drawing/2014/main" id="{D63A6AA7-297E-215B-B58A-A4A8174E058E}"/>
              </a:ext>
            </a:extLst>
          </p:cNvPr>
          <p:cNvSpPr>
            <a:spLocks noGrp="1" noChangeArrowheads="1"/>
          </p:cNvSpPr>
          <p:nvPr>
            <p:ph type="title"/>
          </p:nvPr>
        </p:nvSpPr>
        <p:spPr/>
        <p:txBody>
          <a:bodyPr/>
          <a:lstStyle/>
          <a:p>
            <a:pPr eaLnBrk="1" hangingPunct="1">
              <a:defRPr/>
            </a:pPr>
            <a:r>
              <a:rPr lang="en-US"/>
              <a:t>Using gcc Compiler</a:t>
            </a:r>
          </a:p>
        </p:txBody>
      </p:sp>
      <p:sp>
        <p:nvSpPr>
          <p:cNvPr id="852995" name="Rectangle 3">
            <a:extLst>
              <a:ext uri="{FF2B5EF4-FFF2-40B4-BE49-F238E27FC236}">
                <a16:creationId xmlns:a16="http://schemas.microsoft.com/office/drawing/2014/main" id="{F255F589-796F-03F6-2DF1-7BE723AEA865}"/>
              </a:ext>
            </a:extLst>
          </p:cNvPr>
          <p:cNvSpPr>
            <a:spLocks noGrp="1" noChangeArrowheads="1"/>
          </p:cNvSpPr>
          <p:nvPr>
            <p:ph type="body" idx="1"/>
          </p:nvPr>
        </p:nvSpPr>
        <p:spPr/>
        <p:txBody>
          <a:bodyPr/>
          <a:lstStyle/>
          <a:p>
            <a:pPr eaLnBrk="1" hangingPunct="1">
              <a:defRPr/>
            </a:pPr>
            <a:r>
              <a:rPr lang="en-US" dirty="0"/>
              <a:t>Type this command </a:t>
            </a:r>
            <a:r>
              <a:rPr lang="en-US" dirty="0">
                <a:solidFill>
                  <a:srgbClr val="A50021"/>
                </a:solidFill>
              </a:rPr>
              <a:t>ls </a:t>
            </a:r>
            <a:r>
              <a:rPr lang="en-US" dirty="0"/>
              <a:t>to see list for files</a:t>
            </a:r>
          </a:p>
          <a:p>
            <a:pPr eaLnBrk="1" hangingPunct="1">
              <a:defRPr/>
            </a:pPr>
            <a:r>
              <a:rPr lang="en-US" dirty="0"/>
              <a:t>Now compile in this way </a:t>
            </a:r>
            <a:r>
              <a:rPr lang="en-US" dirty="0" err="1">
                <a:solidFill>
                  <a:srgbClr val="A50021"/>
                </a:solidFill>
              </a:rPr>
              <a:t>gcc</a:t>
            </a:r>
            <a:r>
              <a:rPr lang="en-US" dirty="0">
                <a:solidFill>
                  <a:srgbClr val="A50021"/>
                </a:solidFill>
              </a:rPr>
              <a:t> –o hello </a:t>
            </a:r>
            <a:r>
              <a:rPr lang="en-US" dirty="0" err="1">
                <a:solidFill>
                  <a:srgbClr val="A50021"/>
                </a:solidFill>
              </a:rPr>
              <a:t>hello.c</a:t>
            </a:r>
            <a:endParaRPr lang="en-US" dirty="0">
              <a:solidFill>
                <a:srgbClr val="A50021"/>
              </a:solidFill>
            </a:endParaRPr>
          </a:p>
          <a:p>
            <a:pPr eaLnBrk="1" hangingPunct="1">
              <a:defRPr/>
            </a:pPr>
            <a:r>
              <a:rPr lang="en-US" dirty="0"/>
              <a:t>Run the Program</a:t>
            </a:r>
            <a:r>
              <a:rPr lang="en-US" dirty="0">
                <a:solidFill>
                  <a:srgbClr val="A50021"/>
                </a:solidFill>
              </a:rPr>
              <a:t> ./hello</a:t>
            </a:r>
            <a:endParaRPr lang="en-US" dirty="0"/>
          </a:p>
          <a:p>
            <a:pPr eaLnBrk="1" hangingPunct="1">
              <a:defRPr/>
            </a:pPr>
            <a:r>
              <a:rPr lang="en-US" dirty="0">
                <a:solidFill>
                  <a:srgbClr val="0000CC"/>
                </a:solidFill>
              </a:rPr>
              <a:t>Header Files</a:t>
            </a:r>
            <a:r>
              <a:rPr lang="en-US" dirty="0"/>
              <a:t> are placed at </a:t>
            </a:r>
            <a:r>
              <a:rPr lang="en-US" dirty="0">
                <a:solidFill>
                  <a:srgbClr val="A50021"/>
                </a:solidFill>
              </a:rPr>
              <a:t>/</a:t>
            </a:r>
            <a:r>
              <a:rPr lang="en-US" dirty="0" err="1">
                <a:solidFill>
                  <a:srgbClr val="A50021"/>
                </a:solidFill>
              </a:rPr>
              <a:t>usr</a:t>
            </a:r>
            <a:r>
              <a:rPr lang="en-US" dirty="0">
                <a:solidFill>
                  <a:srgbClr val="A50021"/>
                </a:solidFill>
              </a:rPr>
              <a:t>/include</a:t>
            </a:r>
          </a:p>
          <a:p>
            <a:pPr eaLnBrk="1" hangingPunct="1">
              <a:buFontTx/>
              <a:buNone/>
              <a:defRPr/>
            </a:pPr>
            <a:r>
              <a:rPr lang="en-US" dirty="0"/>
              <a:t>	To see which of the header files contains </a:t>
            </a:r>
            <a:r>
              <a:rPr lang="en-US" dirty="0">
                <a:solidFill>
                  <a:srgbClr val="0000CC"/>
                </a:solidFill>
              </a:rPr>
              <a:t>EXIT_</a:t>
            </a:r>
            <a:r>
              <a:rPr lang="en-US" dirty="0"/>
              <a:t> word type following commands.</a:t>
            </a:r>
          </a:p>
          <a:p>
            <a:pPr eaLnBrk="1" hangingPunct="1">
              <a:buFontTx/>
              <a:buNone/>
              <a:defRPr/>
            </a:pPr>
            <a:r>
              <a:rPr lang="en-US" dirty="0"/>
              <a:t>	</a:t>
            </a:r>
            <a:r>
              <a:rPr lang="en-US" dirty="0">
                <a:solidFill>
                  <a:srgbClr val="A50021"/>
                </a:solidFill>
              </a:rPr>
              <a:t>cd /</a:t>
            </a:r>
            <a:r>
              <a:rPr lang="en-US" dirty="0" err="1">
                <a:solidFill>
                  <a:srgbClr val="A50021"/>
                </a:solidFill>
              </a:rPr>
              <a:t>usr</a:t>
            </a:r>
            <a:r>
              <a:rPr lang="en-US" dirty="0">
                <a:solidFill>
                  <a:srgbClr val="A50021"/>
                </a:solidFill>
              </a:rPr>
              <a:t>/include</a:t>
            </a:r>
          </a:p>
          <a:p>
            <a:pPr eaLnBrk="1" hangingPunct="1">
              <a:buFontTx/>
              <a:buNone/>
              <a:defRPr/>
            </a:pPr>
            <a:r>
              <a:rPr lang="en-US" dirty="0">
                <a:solidFill>
                  <a:srgbClr val="A50021"/>
                </a:solidFill>
              </a:rPr>
              <a:t>	grep EXIT_ *.h</a:t>
            </a:r>
          </a:p>
          <a:p>
            <a:pPr eaLnBrk="1" hangingPunct="1">
              <a:defRPr/>
            </a:pPr>
            <a:r>
              <a:rPr lang="en-US" dirty="0">
                <a:solidFill>
                  <a:srgbClr val="0000CC"/>
                </a:solidFill>
              </a:rPr>
              <a:t>Library Files</a:t>
            </a:r>
            <a:r>
              <a:rPr lang="en-US" dirty="0"/>
              <a:t> are usually placed in </a:t>
            </a:r>
            <a:r>
              <a:rPr lang="en-US" dirty="0">
                <a:solidFill>
                  <a:srgbClr val="A50021"/>
                </a:solidFill>
              </a:rPr>
              <a:t>/lib</a:t>
            </a:r>
            <a:r>
              <a:rPr lang="en-US" dirty="0"/>
              <a:t> and </a:t>
            </a:r>
            <a:r>
              <a:rPr lang="en-US" dirty="0">
                <a:solidFill>
                  <a:srgbClr val="A50021"/>
                </a:solidFill>
              </a:rPr>
              <a:t>/</a:t>
            </a:r>
            <a:r>
              <a:rPr lang="en-US" dirty="0" err="1">
                <a:solidFill>
                  <a:srgbClr val="A50021"/>
                </a:solidFill>
              </a:rPr>
              <a:t>usr</a:t>
            </a:r>
            <a:r>
              <a:rPr lang="en-US" dirty="0">
                <a:solidFill>
                  <a:srgbClr val="A50021"/>
                </a:solidFill>
              </a:rPr>
              <a:t>/lib </a:t>
            </a:r>
            <a:r>
              <a:rPr lang="en-US" dirty="0"/>
              <a:t>directory</a:t>
            </a:r>
          </a:p>
          <a:p>
            <a:pPr lvl="1" eaLnBrk="1" hangingPunct="1">
              <a:defRPr/>
            </a:pPr>
            <a:r>
              <a:rPr lang="en-US" dirty="0"/>
              <a:t>A library filename always starts with </a:t>
            </a:r>
            <a:r>
              <a:rPr lang="en-US" dirty="0">
                <a:solidFill>
                  <a:srgbClr val="0000CC"/>
                </a:solidFill>
              </a:rPr>
              <a:t>lib</a:t>
            </a:r>
            <a:endParaRPr lang="en-US" dirty="0"/>
          </a:p>
          <a:p>
            <a:pPr lvl="1" eaLnBrk="1" hangingPunct="1">
              <a:defRPr/>
            </a:pPr>
            <a:r>
              <a:rPr lang="en-US" dirty="0"/>
              <a:t>Then follows the part indicating what library is this</a:t>
            </a:r>
          </a:p>
          <a:p>
            <a:pPr lvl="2" eaLnBrk="1" hangingPunct="1">
              <a:buFontTx/>
              <a:buNone/>
              <a:defRPr/>
            </a:pPr>
            <a:r>
              <a:rPr lang="en-US" dirty="0"/>
              <a:t>	(like </a:t>
            </a:r>
            <a:r>
              <a:rPr lang="en-US" dirty="0">
                <a:solidFill>
                  <a:srgbClr val="0000CC"/>
                </a:solidFill>
              </a:rPr>
              <a:t>c</a:t>
            </a:r>
            <a:r>
              <a:rPr lang="en-US" dirty="0"/>
              <a:t> for the </a:t>
            </a:r>
            <a:r>
              <a:rPr lang="en-US" dirty="0">
                <a:solidFill>
                  <a:srgbClr val="0000CC"/>
                </a:solidFill>
              </a:rPr>
              <a:t>C library</a:t>
            </a:r>
            <a:r>
              <a:rPr lang="en-US" dirty="0"/>
              <a:t>, or </a:t>
            </a:r>
            <a:r>
              <a:rPr lang="en-US" dirty="0">
                <a:solidFill>
                  <a:srgbClr val="0000CC"/>
                </a:solidFill>
              </a:rPr>
              <a:t>m</a:t>
            </a:r>
            <a:r>
              <a:rPr lang="en-US" dirty="0"/>
              <a:t> for the </a:t>
            </a:r>
            <a:r>
              <a:rPr lang="en-US" dirty="0">
                <a:solidFill>
                  <a:srgbClr val="0000CC"/>
                </a:solidFill>
              </a:rPr>
              <a:t>mathematical library</a:t>
            </a:r>
            <a:r>
              <a:rPr lang="en-US" dirty="0"/>
              <a: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299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529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Date Placeholder 3">
            <a:extLst>
              <a:ext uri="{FF2B5EF4-FFF2-40B4-BE49-F238E27FC236}">
                <a16:creationId xmlns:a16="http://schemas.microsoft.com/office/drawing/2014/main" id="{F799AC1B-B77C-FEFE-1C1D-BD691D720A0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5D71C359-CEB7-40E1-8CE5-49A1EF9D9E86}"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47107" name="Slide Number Placeholder 5">
            <a:extLst>
              <a:ext uri="{FF2B5EF4-FFF2-40B4-BE49-F238E27FC236}">
                <a16:creationId xmlns:a16="http://schemas.microsoft.com/office/drawing/2014/main" id="{E94104D4-6DDE-197B-EEB3-FA9B9AEC6039}"/>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DABE0E8A-5526-4FF9-ACA5-81C370C2785A}" type="slidenum">
              <a:rPr lang="en-US" altLang="en-US" sz="1400" b="0" smtClean="0">
                <a:latin typeface="Arial Black" panose="020B0A04020102020204" pitchFamily="34" charset="0"/>
              </a:rPr>
              <a:pPr>
                <a:spcBef>
                  <a:spcPct val="0"/>
                </a:spcBef>
                <a:buClrTx/>
                <a:buFontTx/>
                <a:buNone/>
              </a:pPr>
              <a:t>41</a:t>
            </a:fld>
            <a:endParaRPr lang="en-US" altLang="en-US" sz="1400" b="0">
              <a:latin typeface="Arial Black" panose="020B0A04020102020204" pitchFamily="34" charset="0"/>
            </a:endParaRPr>
          </a:p>
        </p:txBody>
      </p:sp>
      <p:sp>
        <p:nvSpPr>
          <p:cNvPr id="854018" name="Rectangle 2">
            <a:extLst>
              <a:ext uri="{FF2B5EF4-FFF2-40B4-BE49-F238E27FC236}">
                <a16:creationId xmlns:a16="http://schemas.microsoft.com/office/drawing/2014/main" id="{79DF652E-1F2E-FD0A-4A87-02E85AA43DD6}"/>
              </a:ext>
            </a:extLst>
          </p:cNvPr>
          <p:cNvSpPr>
            <a:spLocks noGrp="1" noChangeArrowheads="1"/>
          </p:cNvSpPr>
          <p:nvPr>
            <p:ph type="title"/>
          </p:nvPr>
        </p:nvSpPr>
        <p:spPr/>
        <p:txBody>
          <a:bodyPr/>
          <a:lstStyle/>
          <a:p>
            <a:pPr eaLnBrk="1" hangingPunct="1">
              <a:defRPr/>
            </a:pPr>
            <a:r>
              <a:rPr lang="en-US"/>
              <a:t>Library Files</a:t>
            </a:r>
          </a:p>
        </p:txBody>
      </p:sp>
      <p:sp>
        <p:nvSpPr>
          <p:cNvPr id="854019" name="Rectangle 3">
            <a:extLst>
              <a:ext uri="{FF2B5EF4-FFF2-40B4-BE49-F238E27FC236}">
                <a16:creationId xmlns:a16="http://schemas.microsoft.com/office/drawing/2014/main" id="{E9B531EA-F7F5-E1BC-F1A1-B910068B183E}"/>
              </a:ext>
            </a:extLst>
          </p:cNvPr>
          <p:cNvSpPr>
            <a:spLocks noGrp="1" noChangeArrowheads="1"/>
          </p:cNvSpPr>
          <p:nvPr>
            <p:ph type="body" idx="1"/>
          </p:nvPr>
        </p:nvSpPr>
        <p:spPr/>
        <p:txBody>
          <a:bodyPr/>
          <a:lstStyle/>
          <a:p>
            <a:pPr lvl="1" eaLnBrk="1" hangingPunct="1">
              <a:defRPr/>
            </a:pPr>
            <a:r>
              <a:rPr lang="en-US" sz="2000"/>
              <a:t>The last part of the name starts with a dot (</a:t>
            </a:r>
            <a:r>
              <a:rPr lang="en-US" sz="2000">
                <a:solidFill>
                  <a:srgbClr val="0000CC"/>
                </a:solidFill>
              </a:rPr>
              <a:t>.</a:t>
            </a:r>
            <a:r>
              <a:rPr lang="en-US" sz="2000"/>
              <a:t>) and specifies the type of the library</a:t>
            </a:r>
          </a:p>
          <a:p>
            <a:pPr lvl="2" eaLnBrk="1" hangingPunct="1">
              <a:buFontTx/>
              <a:buNone/>
              <a:defRPr/>
            </a:pPr>
            <a:r>
              <a:rPr lang="en-US" sz="2000">
                <a:solidFill>
                  <a:srgbClr val="0000CC"/>
                </a:solidFill>
              </a:rPr>
              <a:t>	.a</a:t>
            </a:r>
            <a:r>
              <a:rPr lang="en-US" sz="2000"/>
              <a:t> 	for static libraries</a:t>
            </a:r>
          </a:p>
          <a:p>
            <a:pPr lvl="2" eaLnBrk="1" hangingPunct="1">
              <a:buFontTx/>
              <a:buNone/>
              <a:defRPr/>
            </a:pPr>
            <a:r>
              <a:rPr lang="en-US" sz="2000">
                <a:solidFill>
                  <a:srgbClr val="0000CC"/>
                </a:solidFill>
              </a:rPr>
              <a:t>	.so</a:t>
            </a:r>
            <a:r>
              <a:rPr lang="en-US" sz="2000"/>
              <a:t> 	for shared libraries</a:t>
            </a:r>
          </a:p>
          <a:p>
            <a:pPr eaLnBrk="1" hangingPunct="1">
              <a:buFontTx/>
              <a:buNone/>
              <a:defRPr/>
            </a:pPr>
            <a:r>
              <a:rPr lang="en-US" sz="2000"/>
              <a:t>	Examples</a:t>
            </a:r>
          </a:p>
          <a:p>
            <a:pPr eaLnBrk="1" hangingPunct="1">
              <a:buFontTx/>
              <a:buNone/>
              <a:defRPr/>
            </a:pPr>
            <a:r>
              <a:rPr lang="en-US" sz="2000"/>
              <a:t>	</a:t>
            </a:r>
            <a:r>
              <a:rPr lang="en-US" sz="2000">
                <a:solidFill>
                  <a:srgbClr val="0000CC"/>
                </a:solidFill>
              </a:rPr>
              <a:t>/usr/lib/</a:t>
            </a:r>
            <a:r>
              <a:rPr lang="en-US" sz="2000">
                <a:solidFill>
                  <a:srgbClr val="A50021"/>
                </a:solidFill>
              </a:rPr>
              <a:t>lib</a:t>
            </a:r>
            <a:r>
              <a:rPr lang="en-US" sz="2000">
                <a:solidFill>
                  <a:srgbClr val="0000CC"/>
                </a:solidFill>
              </a:rPr>
              <a:t>c</a:t>
            </a:r>
            <a:r>
              <a:rPr lang="en-US" sz="2000">
                <a:solidFill>
                  <a:srgbClr val="A50021"/>
                </a:solidFill>
              </a:rPr>
              <a:t>.</a:t>
            </a:r>
            <a:r>
              <a:rPr lang="en-US" sz="2000">
                <a:solidFill>
                  <a:srgbClr val="0000CC"/>
                </a:solidFill>
              </a:rPr>
              <a:t>so</a:t>
            </a:r>
            <a:r>
              <a:rPr lang="en-US" sz="2000">
                <a:solidFill>
                  <a:srgbClr val="A50021"/>
                </a:solidFill>
              </a:rPr>
              <a:t>.</a:t>
            </a:r>
            <a:r>
              <a:rPr lang="en-US" sz="2000">
                <a:solidFill>
                  <a:srgbClr val="0000CC"/>
                </a:solidFill>
              </a:rPr>
              <a:t>6</a:t>
            </a:r>
            <a:r>
              <a:rPr lang="en-US" sz="2000"/>
              <a:t> 	is a standard C </a:t>
            </a:r>
            <a:r>
              <a:rPr lang="en-US" sz="2000">
                <a:solidFill>
                  <a:srgbClr val="0000CC"/>
                </a:solidFill>
              </a:rPr>
              <a:t>shared library</a:t>
            </a:r>
            <a:r>
              <a:rPr lang="en-US" sz="2000"/>
              <a:t> in version 6</a:t>
            </a:r>
          </a:p>
          <a:p>
            <a:pPr eaLnBrk="1" hangingPunct="1">
              <a:buFontTx/>
              <a:buNone/>
              <a:defRPr/>
            </a:pPr>
            <a:r>
              <a:rPr lang="en-US" sz="2000"/>
              <a:t>	</a:t>
            </a:r>
            <a:r>
              <a:rPr lang="en-US" sz="2000">
                <a:solidFill>
                  <a:srgbClr val="0000CC"/>
                </a:solidFill>
              </a:rPr>
              <a:t>/usr/lib/</a:t>
            </a:r>
            <a:r>
              <a:rPr lang="en-US" sz="2000">
                <a:solidFill>
                  <a:srgbClr val="A50021"/>
                </a:solidFill>
              </a:rPr>
              <a:t>lib</a:t>
            </a:r>
            <a:r>
              <a:rPr lang="en-US" sz="2000">
                <a:solidFill>
                  <a:srgbClr val="0000CC"/>
                </a:solidFill>
              </a:rPr>
              <a:t>m</a:t>
            </a:r>
            <a:r>
              <a:rPr lang="en-US" sz="2000">
                <a:solidFill>
                  <a:srgbClr val="A50021"/>
                </a:solidFill>
              </a:rPr>
              <a:t>.</a:t>
            </a:r>
            <a:r>
              <a:rPr lang="en-US" sz="2000">
                <a:solidFill>
                  <a:srgbClr val="0000CC"/>
                </a:solidFill>
              </a:rPr>
              <a:t>a	</a:t>
            </a:r>
            <a:r>
              <a:rPr lang="en-US" sz="2000"/>
              <a:t>is a standard C </a:t>
            </a:r>
            <a:r>
              <a:rPr lang="en-US" sz="2000">
                <a:solidFill>
                  <a:srgbClr val="0000CC"/>
                </a:solidFill>
              </a:rPr>
              <a:t>static library</a:t>
            </a:r>
            <a:r>
              <a:rPr lang="en-US" sz="2000"/>
              <a:t> for math functions</a:t>
            </a:r>
          </a:p>
          <a:p>
            <a:pPr eaLnBrk="1" hangingPunct="1">
              <a:buFontTx/>
              <a:buNone/>
              <a:defRPr/>
            </a:pPr>
            <a:endParaRPr lang="en-US" sz="2000"/>
          </a:p>
          <a:p>
            <a:pPr eaLnBrk="1" hangingPunct="1">
              <a:defRPr/>
            </a:pPr>
            <a:r>
              <a:rPr lang="en-US" sz="2000"/>
              <a:t>when a </a:t>
            </a:r>
            <a:r>
              <a:rPr lang="en-US" sz="2000">
                <a:solidFill>
                  <a:srgbClr val="0000CC"/>
                </a:solidFill>
              </a:rPr>
              <a:t>shared library</a:t>
            </a:r>
            <a:r>
              <a:rPr lang="en-US" sz="2000"/>
              <a:t> is linked into a program, the final executable does not actually contain the code that is present in the shared library</a:t>
            </a:r>
          </a:p>
          <a:p>
            <a:pPr eaLnBrk="1" hangingPunct="1">
              <a:defRPr/>
            </a:pPr>
            <a:r>
              <a:rPr lang="en-US" sz="2000"/>
              <a:t>The executable merely contains </a:t>
            </a:r>
            <a:r>
              <a:rPr lang="en-US" sz="2000">
                <a:solidFill>
                  <a:srgbClr val="A50021"/>
                </a:solidFill>
              </a:rPr>
              <a:t>a reference</a:t>
            </a:r>
            <a:r>
              <a:rPr lang="en-US" sz="2000"/>
              <a:t> to the shared library.</a:t>
            </a:r>
          </a:p>
          <a:p>
            <a:pPr eaLnBrk="1" hangingPunct="1">
              <a:defRPr/>
            </a:pPr>
            <a:r>
              <a:rPr lang="en-US" sz="2000"/>
              <a:t>If several programs on the system are linked against the same shared library, they will all reference that library, but none will actually be included. Thus, the library is “</a:t>
            </a:r>
            <a:r>
              <a:rPr lang="en-US" sz="2000">
                <a:solidFill>
                  <a:srgbClr val="A50021"/>
                </a:solidFill>
              </a:rPr>
              <a:t>shared</a:t>
            </a:r>
            <a:r>
              <a:rPr lang="en-US" sz="2000"/>
              <a:t>” among all the programs that link with it. So the size of program is reduced and the space is saved.</a:t>
            </a:r>
          </a:p>
          <a:p>
            <a:pPr eaLnBrk="1" hangingPunct="1">
              <a:defRPr/>
            </a:pPr>
            <a:r>
              <a:rPr lang="en-US" sz="2000"/>
              <a:t>Type following command </a:t>
            </a:r>
            <a:r>
              <a:rPr lang="en-US" sz="2000">
                <a:solidFill>
                  <a:srgbClr val="0000CC"/>
                </a:solidFill>
                <a:latin typeface="Courier New" pitchFamily="49" charset="0"/>
              </a:rPr>
              <a:t>ldd a.out </a:t>
            </a:r>
            <a:r>
              <a:rPr lang="en-US" sz="2000"/>
              <a:t>and see the output</a:t>
            </a: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Date Placeholder 3">
            <a:extLst>
              <a:ext uri="{FF2B5EF4-FFF2-40B4-BE49-F238E27FC236}">
                <a16:creationId xmlns:a16="http://schemas.microsoft.com/office/drawing/2014/main" id="{44F8122A-2B98-6320-55B3-E476060C7CD4}"/>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7A7E13BC-FA12-4A1A-A3DC-81C03421B265}"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49155" name="Slide Number Placeholder 5">
            <a:extLst>
              <a:ext uri="{FF2B5EF4-FFF2-40B4-BE49-F238E27FC236}">
                <a16:creationId xmlns:a16="http://schemas.microsoft.com/office/drawing/2014/main" id="{79FB329D-F50F-F88C-DF0B-A8C25EF48DC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4668161A-A769-4295-B775-4E1E87021A74}" type="slidenum">
              <a:rPr lang="en-US" altLang="en-US" sz="1400" b="0" smtClean="0">
                <a:latin typeface="Arial Black" panose="020B0A04020102020204" pitchFamily="34" charset="0"/>
              </a:rPr>
              <a:pPr>
                <a:spcBef>
                  <a:spcPct val="0"/>
                </a:spcBef>
                <a:buClrTx/>
                <a:buFontTx/>
                <a:buNone/>
              </a:pPr>
              <a:t>42</a:t>
            </a:fld>
            <a:endParaRPr lang="en-US" altLang="en-US" sz="1400" b="0">
              <a:latin typeface="Arial Black" panose="020B0A04020102020204" pitchFamily="34" charset="0"/>
            </a:endParaRPr>
          </a:p>
        </p:txBody>
      </p:sp>
      <p:sp>
        <p:nvSpPr>
          <p:cNvPr id="855042" name="Rectangle 2">
            <a:extLst>
              <a:ext uri="{FF2B5EF4-FFF2-40B4-BE49-F238E27FC236}">
                <a16:creationId xmlns:a16="http://schemas.microsoft.com/office/drawing/2014/main" id="{BD277FB6-C5DC-FAAD-4FB0-ABEE2C1045C2}"/>
              </a:ext>
            </a:extLst>
          </p:cNvPr>
          <p:cNvSpPr>
            <a:spLocks noGrp="1" noChangeArrowheads="1"/>
          </p:cNvSpPr>
          <p:nvPr>
            <p:ph type="title"/>
          </p:nvPr>
        </p:nvSpPr>
        <p:spPr/>
        <p:txBody>
          <a:bodyPr/>
          <a:lstStyle/>
          <a:p>
            <a:pPr eaLnBrk="1" hangingPunct="1">
              <a:defRPr/>
            </a:pPr>
            <a:r>
              <a:rPr lang="en-US"/>
              <a:t>Library Files</a:t>
            </a:r>
          </a:p>
        </p:txBody>
      </p:sp>
      <p:sp>
        <p:nvSpPr>
          <p:cNvPr id="855043" name="Rectangle 3">
            <a:extLst>
              <a:ext uri="{FF2B5EF4-FFF2-40B4-BE49-F238E27FC236}">
                <a16:creationId xmlns:a16="http://schemas.microsoft.com/office/drawing/2014/main" id="{971A0B7E-6BFA-994E-F17C-4106A6FD3A77}"/>
              </a:ext>
            </a:extLst>
          </p:cNvPr>
          <p:cNvSpPr>
            <a:spLocks noGrp="1" noChangeArrowheads="1"/>
          </p:cNvSpPr>
          <p:nvPr>
            <p:ph type="body" idx="1"/>
          </p:nvPr>
        </p:nvSpPr>
        <p:spPr/>
        <p:txBody>
          <a:bodyPr/>
          <a:lstStyle/>
          <a:p>
            <a:pPr eaLnBrk="1" hangingPunct="1">
              <a:defRPr/>
            </a:pPr>
            <a:r>
              <a:rPr lang="en-US"/>
              <a:t>When a code is compiled against a </a:t>
            </a:r>
            <a:r>
              <a:rPr lang="en-US">
                <a:solidFill>
                  <a:srgbClr val="0000CC"/>
                </a:solidFill>
              </a:rPr>
              <a:t>statically linked library</a:t>
            </a:r>
            <a:r>
              <a:rPr lang="en-US"/>
              <a:t>, the code for any referenced library routine is included directly in the resulting program binary.</a:t>
            </a:r>
          </a:p>
          <a:p>
            <a:pPr eaLnBrk="1" hangingPunct="1">
              <a:defRPr/>
            </a:pPr>
            <a:r>
              <a:rPr lang="en-US"/>
              <a:t>This results in very large application executables because each one contains a duplicate of standard routines.</a:t>
            </a:r>
          </a:p>
          <a:p>
            <a:pPr algn="ctr" eaLnBrk="1" hangingPunct="1">
              <a:buFontTx/>
              <a:buNone/>
              <a:defRPr/>
            </a:pPr>
            <a:endParaRPr lang="en-US"/>
          </a:p>
          <a:p>
            <a:pPr algn="ctr" eaLnBrk="1" hangingPunct="1">
              <a:buFontTx/>
              <a:buNone/>
              <a:defRPr/>
            </a:pPr>
            <a:r>
              <a:rPr lang="en-US"/>
              <a:t>Analogies between Windows and Linux</a:t>
            </a:r>
          </a:p>
          <a:p>
            <a:pPr eaLnBrk="1" hangingPunct="1">
              <a:buFontTx/>
              <a:buNone/>
              <a:defRPr/>
            </a:pPr>
            <a:r>
              <a:rPr lang="en-US">
                <a:solidFill>
                  <a:srgbClr val="A50021"/>
                </a:solidFill>
              </a:rPr>
              <a:t>		Item			Linux		Windows</a:t>
            </a:r>
          </a:p>
          <a:p>
            <a:pPr eaLnBrk="1" hangingPunct="1">
              <a:buFontTx/>
              <a:buNone/>
              <a:defRPr/>
            </a:pPr>
            <a:r>
              <a:rPr lang="en-US"/>
              <a:t>		object module	func.o		func.obj</a:t>
            </a:r>
          </a:p>
          <a:p>
            <a:pPr eaLnBrk="1" hangingPunct="1">
              <a:buFontTx/>
              <a:buNone/>
              <a:defRPr/>
            </a:pPr>
            <a:r>
              <a:rPr lang="en-US"/>
              <a:t>		static library		lib.a		lib.lib</a:t>
            </a:r>
          </a:p>
          <a:p>
            <a:pPr eaLnBrk="1" hangingPunct="1">
              <a:buFontTx/>
              <a:buNone/>
              <a:defRPr/>
            </a:pPr>
            <a:r>
              <a:rPr lang="en-US"/>
              <a:t>		shared library	lib.so		lib.dll</a:t>
            </a:r>
          </a:p>
          <a:p>
            <a:pPr eaLnBrk="1" hangingPunct="1">
              <a:buFontTx/>
              <a:buNone/>
              <a:defRPr/>
            </a:pPr>
            <a:r>
              <a:rPr lang="en-US"/>
              <a:t>		program		program	program.exe</a:t>
            </a: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Date Placeholder 3">
            <a:extLst>
              <a:ext uri="{FF2B5EF4-FFF2-40B4-BE49-F238E27FC236}">
                <a16:creationId xmlns:a16="http://schemas.microsoft.com/office/drawing/2014/main" id="{D1D8B952-66FA-E794-F9FF-3F58F8D32351}"/>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CE8DE3BC-0F48-46CB-B547-D61892E1F341}"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50179" name="Slide Number Placeholder 5">
            <a:extLst>
              <a:ext uri="{FF2B5EF4-FFF2-40B4-BE49-F238E27FC236}">
                <a16:creationId xmlns:a16="http://schemas.microsoft.com/office/drawing/2014/main" id="{C4F99A43-3190-1A0C-5099-E559E52D4A86}"/>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7D299E72-E3C8-418F-B8F8-E0C3DCA9EBAE}" type="slidenum">
              <a:rPr lang="en-US" altLang="en-US" sz="1400" b="0" smtClean="0">
                <a:latin typeface="Arial Black" panose="020B0A04020102020204" pitchFamily="34" charset="0"/>
              </a:rPr>
              <a:pPr>
                <a:spcBef>
                  <a:spcPct val="0"/>
                </a:spcBef>
                <a:buClrTx/>
                <a:buFontTx/>
                <a:buNone/>
              </a:pPr>
              <a:t>43</a:t>
            </a:fld>
            <a:endParaRPr lang="en-US" altLang="en-US" sz="1400" b="0">
              <a:latin typeface="Arial Black" panose="020B0A04020102020204" pitchFamily="34" charset="0"/>
            </a:endParaRPr>
          </a:p>
        </p:txBody>
      </p:sp>
      <p:sp>
        <p:nvSpPr>
          <p:cNvPr id="50180" name="Rectangle 2">
            <a:extLst>
              <a:ext uri="{FF2B5EF4-FFF2-40B4-BE49-F238E27FC236}">
                <a16:creationId xmlns:a16="http://schemas.microsoft.com/office/drawing/2014/main" id="{987BC3CC-7D83-74E0-2D50-338090CE790E}"/>
              </a:ext>
            </a:extLst>
          </p:cNvPr>
          <p:cNvSpPr>
            <a:spLocks noGrp="1" noChangeArrowheads="1"/>
          </p:cNvSpPr>
          <p:nvPr>
            <p:ph type="title"/>
          </p:nvPr>
        </p:nvSpPr>
        <p:spPr/>
        <p:txBody>
          <a:bodyPr/>
          <a:lstStyle/>
          <a:p>
            <a:pPr eaLnBrk="1" hangingPunct="1"/>
            <a:r>
              <a:rPr lang="en-US" altLang="en-US" b="0">
                <a:effectLst/>
              </a:rPr>
              <a:t>Try It Out Static Libraries 1/3</a:t>
            </a:r>
          </a:p>
        </p:txBody>
      </p:sp>
      <p:sp>
        <p:nvSpPr>
          <p:cNvPr id="857091" name="Rectangle 3">
            <a:extLst>
              <a:ext uri="{FF2B5EF4-FFF2-40B4-BE49-F238E27FC236}">
                <a16:creationId xmlns:a16="http://schemas.microsoft.com/office/drawing/2014/main" id="{8756DC58-7110-6A65-B654-B9943622AAF5}"/>
              </a:ext>
            </a:extLst>
          </p:cNvPr>
          <p:cNvSpPr>
            <a:spLocks noGrp="1" noChangeArrowheads="1"/>
          </p:cNvSpPr>
          <p:nvPr>
            <p:ph type="body" idx="1"/>
          </p:nvPr>
        </p:nvSpPr>
        <p:spPr>
          <a:xfrm>
            <a:off x="0" y="533400"/>
            <a:ext cx="9144000" cy="1752600"/>
          </a:xfrm>
        </p:spPr>
        <p:txBody>
          <a:bodyPr/>
          <a:lstStyle/>
          <a:p>
            <a:pPr marL="457200" indent="-457200" eaLnBrk="1" hangingPunct="1">
              <a:defRPr/>
            </a:pPr>
            <a:r>
              <a:rPr lang="en-US" sz="2000" dirty="0"/>
              <a:t>In this example, you create your own small library containing two functions and then use one of them in an example program. The functions are called </a:t>
            </a:r>
            <a:r>
              <a:rPr lang="en-US" sz="2000" dirty="0" err="1">
                <a:solidFill>
                  <a:srgbClr val="A50021"/>
                </a:solidFill>
              </a:rPr>
              <a:t>fred</a:t>
            </a:r>
            <a:r>
              <a:rPr lang="en-US" sz="2000" dirty="0"/>
              <a:t> and </a:t>
            </a:r>
            <a:r>
              <a:rPr lang="en-US" sz="2000" dirty="0">
                <a:solidFill>
                  <a:srgbClr val="A50021"/>
                </a:solidFill>
              </a:rPr>
              <a:t>bill</a:t>
            </a:r>
            <a:r>
              <a:rPr lang="en-US" sz="2000" dirty="0"/>
              <a:t> and just print greetings.</a:t>
            </a:r>
          </a:p>
          <a:p>
            <a:pPr marL="457200" indent="-457200" eaLnBrk="1" hangingPunct="1">
              <a:buFontTx/>
              <a:buAutoNum type="arabicPeriod"/>
              <a:defRPr/>
            </a:pPr>
            <a:r>
              <a:rPr lang="en-US" sz="2000" dirty="0"/>
              <a:t>First, create separate source files (imaginatively called </a:t>
            </a:r>
            <a:r>
              <a:rPr lang="en-US" sz="2000" dirty="0" err="1">
                <a:solidFill>
                  <a:srgbClr val="A50021"/>
                </a:solidFill>
              </a:rPr>
              <a:t>fred.c</a:t>
            </a:r>
            <a:r>
              <a:rPr lang="en-US" sz="2000" dirty="0"/>
              <a:t> and </a:t>
            </a:r>
            <a:r>
              <a:rPr lang="en-US" sz="2000" dirty="0" err="1">
                <a:solidFill>
                  <a:srgbClr val="A50021"/>
                </a:solidFill>
              </a:rPr>
              <a:t>bill.c</a:t>
            </a:r>
            <a:r>
              <a:rPr lang="en-US" sz="2000" dirty="0"/>
              <a:t>) for each function.</a:t>
            </a:r>
          </a:p>
        </p:txBody>
      </p:sp>
      <p:grpSp>
        <p:nvGrpSpPr>
          <p:cNvPr id="50182" name="Group 1">
            <a:extLst>
              <a:ext uri="{FF2B5EF4-FFF2-40B4-BE49-F238E27FC236}">
                <a16:creationId xmlns:a16="http://schemas.microsoft.com/office/drawing/2014/main" id="{C6401950-6AA0-4029-1E5A-525D26341F5E}"/>
              </a:ext>
            </a:extLst>
          </p:cNvPr>
          <p:cNvGrpSpPr>
            <a:grpSpLocks/>
          </p:cNvGrpSpPr>
          <p:nvPr/>
        </p:nvGrpSpPr>
        <p:grpSpPr bwMode="auto">
          <a:xfrm>
            <a:off x="381000" y="2227263"/>
            <a:ext cx="8305800" cy="2039937"/>
            <a:chOff x="381000" y="1143000"/>
            <a:chExt cx="8305800" cy="2039328"/>
          </a:xfrm>
        </p:grpSpPr>
        <p:sp>
          <p:nvSpPr>
            <p:cNvPr id="7" name="Text Box 4">
              <a:extLst>
                <a:ext uri="{FF2B5EF4-FFF2-40B4-BE49-F238E27FC236}">
                  <a16:creationId xmlns:a16="http://schemas.microsoft.com/office/drawing/2014/main" id="{B87416E6-F6B1-730D-707F-88AF42E38A86}"/>
                </a:ext>
              </a:extLst>
            </p:cNvPr>
            <p:cNvSpPr txBox="1">
              <a:spLocks noChangeArrowheads="1"/>
            </p:cNvSpPr>
            <p:nvPr/>
          </p:nvSpPr>
          <p:spPr bwMode="auto">
            <a:xfrm>
              <a:off x="381000" y="1484210"/>
              <a:ext cx="8305800" cy="1698118"/>
            </a:xfrm>
            <a:prstGeom prst="rect">
              <a:avLst/>
            </a:prstGeom>
            <a:solidFill>
              <a:srgbClr val="FFFF99"/>
            </a:solidFill>
            <a:ln w="25400">
              <a:solidFill>
                <a:schemeClr val="tx1"/>
              </a:solidFill>
              <a:miter lim="800000"/>
              <a:headEnd/>
              <a:tailEnd/>
            </a:ln>
            <a:effectLst/>
          </p:spPr>
          <p:txBody>
            <a:bodyPr>
              <a:spAutoFit/>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marL="457200" indent="-457200" eaLnBrk="1" hangingPunct="1">
                <a:buFontTx/>
                <a:buNone/>
                <a:defRPr/>
              </a:pPr>
              <a:r>
                <a:rPr lang="en-US" sz="1800" kern="0" dirty="0">
                  <a:solidFill>
                    <a:srgbClr val="006600"/>
                  </a:solidFill>
                  <a:effectLst>
                    <a:outerShdw blurRad="38100" dist="38100" dir="2700000" algn="tl">
                      <a:srgbClr val="C0C0C0"/>
                    </a:outerShdw>
                  </a:effectLst>
                  <a:latin typeface="Consolas" panose="020B0609020204030204" pitchFamily="49" charset="0"/>
                  <a:cs typeface="Consolas" panose="020B0609020204030204" pitchFamily="49" charset="0"/>
                </a:rPr>
                <a:t>// this is </a:t>
              </a:r>
              <a:r>
                <a:rPr lang="en-US" sz="1800" kern="0" dirty="0" err="1">
                  <a:solidFill>
                    <a:srgbClr val="006600"/>
                  </a:solidFill>
                  <a:effectLst>
                    <a:outerShdw blurRad="38100" dist="38100" dir="2700000" algn="tl">
                      <a:srgbClr val="C0C0C0"/>
                    </a:outerShdw>
                  </a:effectLst>
                  <a:latin typeface="Consolas" panose="020B0609020204030204" pitchFamily="49" charset="0"/>
                  <a:cs typeface="Consolas" panose="020B0609020204030204" pitchFamily="49" charset="0"/>
                </a:rPr>
                <a:t>fred.c</a:t>
              </a:r>
              <a:endParaRPr lang="en-US" sz="1800" kern="0" dirty="0">
                <a:solidFill>
                  <a:srgbClr val="006600"/>
                </a:solidFill>
                <a:effectLst>
                  <a:outerShdw blurRad="38100" dist="38100" dir="2700000" algn="tl">
                    <a:srgbClr val="C0C0C0"/>
                  </a:outerShdw>
                </a:effectLst>
                <a:latin typeface="Consolas" panose="020B0609020204030204" pitchFamily="49" charset="0"/>
                <a:cs typeface="Consolas" panose="020B0609020204030204" pitchFamily="49" charset="0"/>
              </a:endParaRPr>
            </a:p>
            <a:p>
              <a:pPr marL="457200" indent="-457200" eaLnBrk="1" hangingPunct="1">
                <a:buFontTx/>
                <a:buNone/>
                <a:defRPr/>
              </a:pPr>
              <a:r>
                <a:rPr lang="en-US" sz="1800" kern="0" dirty="0">
                  <a:solidFill>
                    <a:srgbClr val="0000CC"/>
                  </a:solidFill>
                  <a:effectLst>
                    <a:outerShdw blurRad="38100" dist="38100" dir="2700000" algn="tl">
                      <a:srgbClr val="C0C0C0"/>
                    </a:outerShdw>
                  </a:effectLst>
                  <a:latin typeface="Consolas" panose="020B0609020204030204" pitchFamily="49" charset="0"/>
                  <a:cs typeface="Consolas" panose="020B0609020204030204" pitchFamily="49" charset="0"/>
                </a:rPr>
                <a:t>#include</a:t>
              </a:r>
              <a:r>
                <a:rPr lang="en-US" sz="1800" kern="0" dirty="0">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 &lt;</a:t>
              </a:r>
              <a:r>
                <a:rPr lang="en-US" sz="1800" kern="0" dirty="0" err="1">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stdio.h</a:t>
              </a:r>
              <a:r>
                <a:rPr lang="en-US" sz="1800" kern="0" dirty="0">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&gt;</a:t>
              </a:r>
            </a:p>
            <a:p>
              <a:pPr marL="457200" indent="-457200" eaLnBrk="1" hangingPunct="1">
                <a:buFontTx/>
                <a:buNone/>
                <a:defRPr/>
              </a:pPr>
              <a:r>
                <a:rPr lang="en-US" sz="1800" kern="0" dirty="0">
                  <a:solidFill>
                    <a:srgbClr val="0000CC"/>
                  </a:solidFill>
                  <a:effectLst>
                    <a:outerShdw blurRad="38100" dist="38100" dir="2700000" algn="tl">
                      <a:srgbClr val="C0C0C0"/>
                    </a:outerShdw>
                  </a:effectLst>
                  <a:latin typeface="Consolas" panose="020B0609020204030204" pitchFamily="49" charset="0"/>
                  <a:cs typeface="Consolas" panose="020B0609020204030204" pitchFamily="49" charset="0"/>
                </a:rPr>
                <a:t>void</a:t>
              </a:r>
              <a:r>
                <a:rPr lang="en-US" sz="1800" kern="0" dirty="0">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 </a:t>
              </a:r>
              <a:r>
                <a:rPr lang="en-US" sz="1800" kern="0" dirty="0" err="1">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fred</a:t>
              </a:r>
              <a:r>
                <a:rPr lang="en-US" sz="1800" kern="0" dirty="0">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a:t>
              </a:r>
              <a:r>
                <a:rPr lang="en-US" sz="1800" kern="0" dirty="0" err="1">
                  <a:solidFill>
                    <a:srgbClr val="0000CC"/>
                  </a:solidFill>
                  <a:effectLst>
                    <a:outerShdw blurRad="38100" dist="38100" dir="2700000" algn="tl">
                      <a:srgbClr val="C0C0C0"/>
                    </a:outerShdw>
                  </a:effectLst>
                  <a:latin typeface="Consolas" panose="020B0609020204030204" pitchFamily="49" charset="0"/>
                  <a:cs typeface="Consolas" panose="020B0609020204030204" pitchFamily="49" charset="0"/>
                </a:rPr>
                <a:t>int</a:t>
              </a:r>
              <a:r>
                <a:rPr lang="en-US" sz="1800" kern="0" dirty="0">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 </a:t>
              </a:r>
              <a:r>
                <a:rPr lang="en-US" sz="1800" kern="0" dirty="0" err="1">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arg</a:t>
              </a:r>
              <a:r>
                <a:rPr lang="en-US" sz="1800" kern="0" dirty="0">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a:t>
              </a:r>
            </a:p>
            <a:p>
              <a:pPr marL="457200" indent="-457200" eaLnBrk="1" hangingPunct="1">
                <a:buFontTx/>
                <a:buNone/>
                <a:defRPr/>
              </a:pPr>
              <a:r>
                <a:rPr lang="en-US" sz="1800" kern="0" dirty="0">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   </a:t>
              </a:r>
              <a:r>
                <a:rPr lang="en-US" sz="1800" kern="0" dirty="0" err="1">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printf</a:t>
              </a:r>
              <a:r>
                <a:rPr lang="en-US" sz="1800" kern="0" dirty="0">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a:t>
              </a:r>
              <a:r>
                <a:rPr lang="en-US" sz="1800" kern="0" dirty="0">
                  <a:solidFill>
                    <a:srgbClr val="A50021"/>
                  </a:solidFill>
                  <a:effectLst>
                    <a:outerShdw blurRad="38100" dist="38100" dir="2700000" algn="tl">
                      <a:srgbClr val="C0C0C0"/>
                    </a:outerShdw>
                  </a:effectLst>
                  <a:latin typeface="Consolas" panose="020B0609020204030204" pitchFamily="49" charset="0"/>
                  <a:cs typeface="Consolas" panose="020B0609020204030204" pitchFamily="49" charset="0"/>
                </a:rPr>
                <a:t>"</a:t>
              </a:r>
              <a:r>
                <a:rPr lang="en-US" sz="1800" kern="0" dirty="0" err="1">
                  <a:solidFill>
                    <a:srgbClr val="A50021"/>
                  </a:solidFill>
                  <a:effectLst>
                    <a:outerShdw blurRad="38100" dist="38100" dir="2700000" algn="tl">
                      <a:srgbClr val="C0C0C0"/>
                    </a:outerShdw>
                  </a:effectLst>
                  <a:latin typeface="Consolas" panose="020B0609020204030204" pitchFamily="49" charset="0"/>
                  <a:cs typeface="Consolas" panose="020B0609020204030204" pitchFamily="49" charset="0"/>
                </a:rPr>
                <a:t>fred</a:t>
              </a:r>
              <a:r>
                <a:rPr lang="en-US" sz="1800" kern="0" dirty="0">
                  <a:solidFill>
                    <a:srgbClr val="A50021"/>
                  </a:solidFill>
                  <a:effectLst>
                    <a:outerShdw blurRad="38100" dist="38100" dir="2700000" algn="tl">
                      <a:srgbClr val="C0C0C0"/>
                    </a:outerShdw>
                  </a:effectLst>
                  <a:latin typeface="Consolas" panose="020B0609020204030204" pitchFamily="49" charset="0"/>
                  <a:cs typeface="Consolas" panose="020B0609020204030204" pitchFamily="49" charset="0"/>
                </a:rPr>
                <a:t>: we passed %d\n"</a:t>
              </a:r>
              <a:r>
                <a:rPr lang="en-US" sz="1800" kern="0" dirty="0">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 </a:t>
              </a:r>
              <a:r>
                <a:rPr lang="en-US" sz="1800" kern="0" dirty="0" err="1">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arg</a:t>
              </a:r>
              <a:r>
                <a:rPr lang="en-US" sz="1800" kern="0" dirty="0">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a:t>
              </a:r>
            </a:p>
            <a:p>
              <a:pPr marL="457200" indent="-457200" eaLnBrk="1" hangingPunct="1">
                <a:buFontTx/>
                <a:buNone/>
                <a:defRPr/>
              </a:pPr>
              <a:r>
                <a:rPr lang="en-US" sz="1800" kern="0" dirty="0">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a:t>
              </a:r>
            </a:p>
          </p:txBody>
        </p:sp>
        <p:sp>
          <p:nvSpPr>
            <p:cNvPr id="50187" name="Text Box 4">
              <a:extLst>
                <a:ext uri="{FF2B5EF4-FFF2-40B4-BE49-F238E27FC236}">
                  <a16:creationId xmlns:a16="http://schemas.microsoft.com/office/drawing/2014/main" id="{3F5DED32-DC03-785C-F9FB-F6F12E908DF2}"/>
                </a:ext>
              </a:extLst>
            </p:cNvPr>
            <p:cNvSpPr txBox="1">
              <a:spLocks noChangeArrowheads="1"/>
            </p:cNvSpPr>
            <p:nvPr/>
          </p:nvSpPr>
          <p:spPr bwMode="auto">
            <a:xfrm>
              <a:off x="381000" y="1143000"/>
              <a:ext cx="8305800" cy="369332"/>
            </a:xfrm>
            <a:prstGeom prst="rect">
              <a:avLst/>
            </a:prstGeom>
            <a:solidFill>
              <a:srgbClr val="0066FF"/>
            </a:solidFill>
            <a:ln w="25400">
              <a:solidFill>
                <a:schemeClr val="tx1"/>
              </a:solidFill>
              <a:miter lim="800000"/>
              <a:headEnd/>
              <a:tailEnd/>
            </a:ln>
          </p:spPr>
          <p:txBody>
            <a:bodyPr>
              <a:spAutoFit/>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r>
                <a:rPr lang="en-US" altLang="en-US" sz="1800">
                  <a:solidFill>
                    <a:srgbClr val="FFFF00"/>
                  </a:solidFill>
                  <a:latin typeface="Consolas" panose="020B0609020204030204" pitchFamily="49" charset="0"/>
                  <a:ea typeface="Consolas" panose="020B0609020204030204" pitchFamily="49" charset="0"/>
                  <a:cs typeface="Consolas" panose="020B0609020204030204" pitchFamily="49" charset="0"/>
                </a:rPr>
                <a:t>fred.c</a:t>
              </a:r>
            </a:p>
          </p:txBody>
        </p:sp>
      </p:grpSp>
      <p:grpSp>
        <p:nvGrpSpPr>
          <p:cNvPr id="50183" name="Group 1">
            <a:extLst>
              <a:ext uri="{FF2B5EF4-FFF2-40B4-BE49-F238E27FC236}">
                <a16:creationId xmlns:a16="http://schemas.microsoft.com/office/drawing/2014/main" id="{E566A6E0-D949-AA38-A151-F15230B42F3B}"/>
              </a:ext>
            </a:extLst>
          </p:cNvPr>
          <p:cNvGrpSpPr>
            <a:grpSpLocks/>
          </p:cNvGrpSpPr>
          <p:nvPr/>
        </p:nvGrpSpPr>
        <p:grpSpPr bwMode="auto">
          <a:xfrm>
            <a:off x="381000" y="4360863"/>
            <a:ext cx="8305800" cy="2039937"/>
            <a:chOff x="381000" y="1143000"/>
            <a:chExt cx="8305800" cy="2039328"/>
          </a:xfrm>
        </p:grpSpPr>
        <p:sp>
          <p:nvSpPr>
            <p:cNvPr id="10" name="Text Box 4">
              <a:extLst>
                <a:ext uri="{FF2B5EF4-FFF2-40B4-BE49-F238E27FC236}">
                  <a16:creationId xmlns:a16="http://schemas.microsoft.com/office/drawing/2014/main" id="{BE65CD45-3E55-2945-921B-3E505976854E}"/>
                </a:ext>
              </a:extLst>
            </p:cNvPr>
            <p:cNvSpPr txBox="1">
              <a:spLocks noChangeArrowheads="1"/>
            </p:cNvSpPr>
            <p:nvPr/>
          </p:nvSpPr>
          <p:spPr bwMode="auto">
            <a:xfrm>
              <a:off x="381000" y="1484210"/>
              <a:ext cx="8305800" cy="1698118"/>
            </a:xfrm>
            <a:prstGeom prst="rect">
              <a:avLst/>
            </a:prstGeom>
            <a:solidFill>
              <a:srgbClr val="FFFF99"/>
            </a:solidFill>
            <a:ln w="25400">
              <a:solidFill>
                <a:schemeClr val="tx1"/>
              </a:solidFill>
              <a:miter lim="800000"/>
              <a:headEnd/>
              <a:tailEnd/>
            </a:ln>
            <a:effectLst/>
          </p:spPr>
          <p:txBody>
            <a:bodyPr>
              <a:spAutoFit/>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marL="457200" indent="-457200" eaLnBrk="1" hangingPunct="1">
                <a:buFontTx/>
                <a:buNone/>
                <a:defRPr/>
              </a:pPr>
              <a:r>
                <a:rPr lang="en-US" sz="1800" kern="0" dirty="0">
                  <a:solidFill>
                    <a:srgbClr val="006600"/>
                  </a:solidFill>
                  <a:effectLst>
                    <a:outerShdw blurRad="38100" dist="38100" dir="2700000" algn="tl">
                      <a:srgbClr val="C0C0C0"/>
                    </a:outerShdw>
                  </a:effectLst>
                  <a:latin typeface="Consolas" panose="020B0609020204030204" pitchFamily="49" charset="0"/>
                  <a:cs typeface="Consolas" panose="020B0609020204030204" pitchFamily="49" charset="0"/>
                </a:rPr>
                <a:t>// this is </a:t>
              </a:r>
              <a:r>
                <a:rPr lang="en-US" sz="1800" kern="0" dirty="0" err="1">
                  <a:solidFill>
                    <a:srgbClr val="006600"/>
                  </a:solidFill>
                  <a:effectLst>
                    <a:outerShdw blurRad="38100" dist="38100" dir="2700000" algn="tl">
                      <a:srgbClr val="C0C0C0"/>
                    </a:outerShdw>
                  </a:effectLst>
                  <a:latin typeface="Consolas" panose="020B0609020204030204" pitchFamily="49" charset="0"/>
                  <a:cs typeface="Consolas" panose="020B0609020204030204" pitchFamily="49" charset="0"/>
                </a:rPr>
                <a:t>bill.c</a:t>
              </a:r>
              <a:endParaRPr lang="en-US" sz="1800" kern="0" dirty="0">
                <a:solidFill>
                  <a:srgbClr val="006600"/>
                </a:solidFill>
                <a:effectLst>
                  <a:outerShdw blurRad="38100" dist="38100" dir="2700000" algn="tl">
                    <a:srgbClr val="C0C0C0"/>
                  </a:outerShdw>
                </a:effectLst>
                <a:latin typeface="Consolas" panose="020B0609020204030204" pitchFamily="49" charset="0"/>
                <a:cs typeface="Consolas" panose="020B0609020204030204" pitchFamily="49" charset="0"/>
              </a:endParaRPr>
            </a:p>
            <a:p>
              <a:pPr marL="457200" indent="-457200" eaLnBrk="1" hangingPunct="1">
                <a:buFontTx/>
                <a:buNone/>
                <a:defRPr/>
              </a:pPr>
              <a:r>
                <a:rPr lang="en-US" sz="1800" kern="0" dirty="0">
                  <a:solidFill>
                    <a:srgbClr val="0000CC"/>
                  </a:solidFill>
                  <a:effectLst>
                    <a:outerShdw blurRad="38100" dist="38100" dir="2700000" algn="tl">
                      <a:srgbClr val="C0C0C0"/>
                    </a:outerShdw>
                  </a:effectLst>
                  <a:latin typeface="Consolas" panose="020B0609020204030204" pitchFamily="49" charset="0"/>
                  <a:cs typeface="Consolas" panose="020B0609020204030204" pitchFamily="49" charset="0"/>
                </a:rPr>
                <a:t>#include</a:t>
              </a:r>
              <a:r>
                <a:rPr lang="en-US" sz="1800" kern="0" dirty="0">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 &lt;</a:t>
              </a:r>
              <a:r>
                <a:rPr lang="en-US" sz="1800" kern="0" dirty="0" err="1">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stdio.h</a:t>
              </a:r>
              <a:r>
                <a:rPr lang="en-US" sz="1800" kern="0" dirty="0">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&gt;</a:t>
              </a:r>
            </a:p>
            <a:p>
              <a:pPr marL="457200" indent="-457200" eaLnBrk="1" hangingPunct="1">
                <a:buFontTx/>
                <a:buNone/>
                <a:defRPr/>
              </a:pPr>
              <a:r>
                <a:rPr lang="en-US" sz="1800" kern="0" dirty="0">
                  <a:solidFill>
                    <a:srgbClr val="0000CC"/>
                  </a:solidFill>
                  <a:effectLst>
                    <a:outerShdw blurRad="38100" dist="38100" dir="2700000" algn="tl">
                      <a:srgbClr val="C0C0C0"/>
                    </a:outerShdw>
                  </a:effectLst>
                  <a:latin typeface="Consolas" panose="020B0609020204030204" pitchFamily="49" charset="0"/>
                  <a:cs typeface="Consolas" panose="020B0609020204030204" pitchFamily="49" charset="0"/>
                </a:rPr>
                <a:t>void</a:t>
              </a:r>
              <a:r>
                <a:rPr lang="en-US" sz="1800" kern="0" dirty="0">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 bill(</a:t>
              </a:r>
              <a:r>
                <a:rPr lang="en-US" sz="1800" kern="0" dirty="0">
                  <a:solidFill>
                    <a:srgbClr val="0000CC"/>
                  </a:solidFill>
                  <a:effectLst>
                    <a:outerShdw blurRad="38100" dist="38100" dir="2700000" algn="tl">
                      <a:srgbClr val="C0C0C0"/>
                    </a:outerShdw>
                  </a:effectLst>
                  <a:latin typeface="Consolas" panose="020B0609020204030204" pitchFamily="49" charset="0"/>
                  <a:cs typeface="Consolas" panose="020B0609020204030204" pitchFamily="49" charset="0"/>
                </a:rPr>
                <a:t>char *</a:t>
              </a:r>
              <a:r>
                <a:rPr lang="en-US" sz="1800" kern="0" dirty="0" err="1">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arg</a:t>
              </a:r>
              <a:r>
                <a:rPr lang="en-US" sz="1800" kern="0" dirty="0">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a:t>
              </a:r>
            </a:p>
            <a:p>
              <a:pPr marL="457200" indent="-457200" eaLnBrk="1" hangingPunct="1">
                <a:buFontTx/>
                <a:buNone/>
                <a:defRPr/>
              </a:pPr>
              <a:r>
                <a:rPr lang="en-US" sz="1800" kern="0" dirty="0">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   </a:t>
              </a:r>
              <a:r>
                <a:rPr lang="en-US" sz="1800" kern="0" dirty="0" err="1">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printf</a:t>
              </a:r>
              <a:r>
                <a:rPr lang="en-US" sz="1800" kern="0" dirty="0">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a:t>
              </a:r>
              <a:r>
                <a:rPr lang="en-US" sz="1800" kern="0" dirty="0">
                  <a:solidFill>
                    <a:srgbClr val="A50021"/>
                  </a:solidFill>
                  <a:effectLst>
                    <a:outerShdw blurRad="38100" dist="38100" dir="2700000" algn="tl">
                      <a:srgbClr val="C0C0C0"/>
                    </a:outerShdw>
                  </a:effectLst>
                  <a:latin typeface="Consolas" panose="020B0609020204030204" pitchFamily="49" charset="0"/>
                  <a:cs typeface="Consolas" panose="020B0609020204030204" pitchFamily="49" charset="0"/>
                </a:rPr>
                <a:t>"Bill: we passed %s\n"</a:t>
              </a:r>
              <a:r>
                <a:rPr lang="en-US" sz="1800" kern="0" dirty="0">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 </a:t>
              </a:r>
              <a:r>
                <a:rPr lang="en-US" sz="1800" kern="0" dirty="0" err="1">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arg</a:t>
              </a:r>
              <a:r>
                <a:rPr lang="en-US" sz="1800" kern="0" dirty="0">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a:t>
              </a:r>
            </a:p>
            <a:p>
              <a:pPr marL="457200" indent="-457200" eaLnBrk="1" hangingPunct="1">
                <a:buFontTx/>
                <a:buNone/>
                <a:defRPr/>
              </a:pPr>
              <a:r>
                <a:rPr lang="en-US" sz="1800" kern="0" dirty="0">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a:t>
              </a:r>
            </a:p>
          </p:txBody>
        </p:sp>
        <p:sp>
          <p:nvSpPr>
            <p:cNvPr id="50185" name="Text Box 4">
              <a:extLst>
                <a:ext uri="{FF2B5EF4-FFF2-40B4-BE49-F238E27FC236}">
                  <a16:creationId xmlns:a16="http://schemas.microsoft.com/office/drawing/2014/main" id="{6214A3FC-ED0D-66ED-8914-D5CCBEDB4A56}"/>
                </a:ext>
              </a:extLst>
            </p:cNvPr>
            <p:cNvSpPr txBox="1">
              <a:spLocks noChangeArrowheads="1"/>
            </p:cNvSpPr>
            <p:nvPr/>
          </p:nvSpPr>
          <p:spPr bwMode="auto">
            <a:xfrm>
              <a:off x="381000" y="1143000"/>
              <a:ext cx="8305800" cy="369332"/>
            </a:xfrm>
            <a:prstGeom prst="rect">
              <a:avLst/>
            </a:prstGeom>
            <a:solidFill>
              <a:srgbClr val="0066FF"/>
            </a:solidFill>
            <a:ln w="25400">
              <a:solidFill>
                <a:schemeClr val="tx1"/>
              </a:solidFill>
              <a:miter lim="800000"/>
              <a:headEnd/>
              <a:tailEnd/>
            </a:ln>
          </p:spPr>
          <p:txBody>
            <a:bodyPr>
              <a:spAutoFit/>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r>
                <a:rPr lang="en-US" altLang="en-US" sz="1800">
                  <a:solidFill>
                    <a:srgbClr val="FFFF00"/>
                  </a:solidFill>
                  <a:latin typeface="Consolas" panose="020B0609020204030204" pitchFamily="49" charset="0"/>
                  <a:ea typeface="Consolas" panose="020B0609020204030204" pitchFamily="49" charset="0"/>
                  <a:cs typeface="Consolas" panose="020B0609020204030204" pitchFamily="49" charset="0"/>
                </a:rPr>
                <a:t>bill.c</a:t>
              </a:r>
            </a:p>
          </p:txBody>
        </p:sp>
      </p:gr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Date Placeholder 3">
            <a:extLst>
              <a:ext uri="{FF2B5EF4-FFF2-40B4-BE49-F238E27FC236}">
                <a16:creationId xmlns:a16="http://schemas.microsoft.com/office/drawing/2014/main" id="{9D39791D-A498-235D-45CE-4465301C60DA}"/>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AF77CA2E-3988-4852-96C5-CDE70CC23AE8}"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52227" name="Slide Number Placeholder 5">
            <a:extLst>
              <a:ext uri="{FF2B5EF4-FFF2-40B4-BE49-F238E27FC236}">
                <a16:creationId xmlns:a16="http://schemas.microsoft.com/office/drawing/2014/main" id="{B775B730-6D73-1DF6-4079-9BEEC01E67A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2CF048BF-5240-4492-9DF0-524950E9F081}" type="slidenum">
              <a:rPr lang="en-US" altLang="en-US" sz="1400" b="0" smtClean="0">
                <a:latin typeface="Arial Black" panose="020B0A04020102020204" pitchFamily="34" charset="0"/>
              </a:rPr>
              <a:pPr>
                <a:spcBef>
                  <a:spcPct val="0"/>
                </a:spcBef>
                <a:buClrTx/>
                <a:buFontTx/>
                <a:buNone/>
              </a:pPr>
              <a:t>44</a:t>
            </a:fld>
            <a:endParaRPr lang="en-US" altLang="en-US" sz="1400" b="0">
              <a:latin typeface="Arial Black" panose="020B0A04020102020204" pitchFamily="34" charset="0"/>
            </a:endParaRPr>
          </a:p>
        </p:txBody>
      </p:sp>
      <p:sp>
        <p:nvSpPr>
          <p:cNvPr id="52228" name="Rectangle 2">
            <a:extLst>
              <a:ext uri="{FF2B5EF4-FFF2-40B4-BE49-F238E27FC236}">
                <a16:creationId xmlns:a16="http://schemas.microsoft.com/office/drawing/2014/main" id="{AE1430B1-1709-E93D-2A1E-FDB29ACF03AD}"/>
              </a:ext>
            </a:extLst>
          </p:cNvPr>
          <p:cNvSpPr>
            <a:spLocks noGrp="1" noChangeArrowheads="1"/>
          </p:cNvSpPr>
          <p:nvPr>
            <p:ph type="title"/>
          </p:nvPr>
        </p:nvSpPr>
        <p:spPr/>
        <p:txBody>
          <a:bodyPr/>
          <a:lstStyle/>
          <a:p>
            <a:pPr eaLnBrk="1" hangingPunct="1"/>
            <a:r>
              <a:rPr lang="en-US" altLang="en-US" b="0">
                <a:effectLst/>
              </a:rPr>
              <a:t>Try It Out Static Libraries 2/3</a:t>
            </a:r>
          </a:p>
        </p:txBody>
      </p:sp>
      <p:sp>
        <p:nvSpPr>
          <p:cNvPr id="858115" name="Rectangle 3">
            <a:extLst>
              <a:ext uri="{FF2B5EF4-FFF2-40B4-BE49-F238E27FC236}">
                <a16:creationId xmlns:a16="http://schemas.microsoft.com/office/drawing/2014/main" id="{25CDB7E9-F44A-43A1-DC23-7C4DA34FD2BD}"/>
              </a:ext>
            </a:extLst>
          </p:cNvPr>
          <p:cNvSpPr>
            <a:spLocks noGrp="1" noChangeArrowheads="1"/>
          </p:cNvSpPr>
          <p:nvPr>
            <p:ph type="body" idx="1"/>
          </p:nvPr>
        </p:nvSpPr>
        <p:spPr>
          <a:xfrm>
            <a:off x="0" y="533400"/>
            <a:ext cx="9144000" cy="6096000"/>
          </a:xfrm>
        </p:spPr>
        <p:txBody>
          <a:bodyPr/>
          <a:lstStyle/>
          <a:p>
            <a:pPr marL="457200" indent="-457200" eaLnBrk="1" hangingPunct="1">
              <a:lnSpc>
                <a:spcPct val="90000"/>
              </a:lnSpc>
              <a:buFontTx/>
              <a:buAutoNum type="arabicPeriod" startAt="2"/>
              <a:defRPr/>
            </a:pPr>
            <a:r>
              <a:rPr lang="en-US" sz="2000" dirty="0"/>
              <a:t>Produce object files of both </a:t>
            </a:r>
            <a:r>
              <a:rPr lang="en-US" sz="2000" dirty="0" err="1">
                <a:solidFill>
                  <a:srgbClr val="A50021"/>
                </a:solidFill>
              </a:rPr>
              <a:t>fred.c</a:t>
            </a:r>
            <a:r>
              <a:rPr lang="en-US" sz="2000" dirty="0"/>
              <a:t> and </a:t>
            </a:r>
            <a:r>
              <a:rPr lang="en-US" sz="2000" dirty="0" err="1">
                <a:solidFill>
                  <a:srgbClr val="A50021"/>
                </a:solidFill>
              </a:rPr>
              <a:t>bill.c</a:t>
            </a:r>
            <a:endParaRPr lang="en-US" sz="2000" dirty="0">
              <a:solidFill>
                <a:srgbClr val="A50021"/>
              </a:solidFill>
            </a:endParaRPr>
          </a:p>
          <a:p>
            <a:pPr marL="457200" indent="-457200" eaLnBrk="1" hangingPunct="1">
              <a:lnSpc>
                <a:spcPct val="90000"/>
              </a:lnSpc>
              <a:buFontTx/>
              <a:buNone/>
              <a:defRPr/>
            </a:pPr>
            <a:r>
              <a:rPr lang="en-US" sz="2000" dirty="0">
                <a:solidFill>
                  <a:srgbClr val="0000CC"/>
                </a:solidFill>
                <a:latin typeface="Courier New" pitchFamily="49" charset="0"/>
              </a:rPr>
              <a:t>	</a:t>
            </a:r>
            <a:r>
              <a:rPr lang="en-US" sz="2000" dirty="0" err="1">
                <a:solidFill>
                  <a:srgbClr val="0000CC"/>
                </a:solidFill>
                <a:latin typeface="Courier New" pitchFamily="49" charset="0"/>
              </a:rPr>
              <a:t>gcc</a:t>
            </a:r>
            <a:r>
              <a:rPr lang="en-US" sz="2000" dirty="0">
                <a:solidFill>
                  <a:srgbClr val="0000CC"/>
                </a:solidFill>
                <a:latin typeface="Courier New" pitchFamily="49" charset="0"/>
              </a:rPr>
              <a:t> –c </a:t>
            </a:r>
            <a:r>
              <a:rPr lang="en-US" sz="2000" dirty="0" err="1">
                <a:solidFill>
                  <a:srgbClr val="0000CC"/>
                </a:solidFill>
                <a:latin typeface="Courier New" pitchFamily="49" charset="0"/>
              </a:rPr>
              <a:t>fred.c</a:t>
            </a:r>
            <a:r>
              <a:rPr lang="en-US" sz="2000" dirty="0">
                <a:solidFill>
                  <a:srgbClr val="0000CC"/>
                </a:solidFill>
                <a:latin typeface="Courier New" pitchFamily="49" charset="0"/>
              </a:rPr>
              <a:t> </a:t>
            </a:r>
            <a:r>
              <a:rPr lang="en-US" sz="2000" dirty="0" err="1">
                <a:solidFill>
                  <a:srgbClr val="0000CC"/>
                </a:solidFill>
                <a:latin typeface="Courier New" pitchFamily="49" charset="0"/>
              </a:rPr>
              <a:t>bill.c</a:t>
            </a:r>
            <a:endParaRPr lang="en-US" sz="2000" dirty="0">
              <a:solidFill>
                <a:srgbClr val="0000CC"/>
              </a:solidFill>
              <a:latin typeface="Courier New" pitchFamily="49" charset="0"/>
            </a:endParaRPr>
          </a:p>
          <a:p>
            <a:pPr marL="457200" indent="-457200" eaLnBrk="1" hangingPunct="1">
              <a:lnSpc>
                <a:spcPct val="90000"/>
              </a:lnSpc>
              <a:buFontTx/>
              <a:buNone/>
              <a:defRPr/>
            </a:pPr>
            <a:r>
              <a:rPr lang="en-US" sz="2000" dirty="0">
                <a:latin typeface="Courier New" pitchFamily="49" charset="0"/>
              </a:rPr>
              <a:t>	</a:t>
            </a:r>
            <a:r>
              <a:rPr lang="en-US" sz="2000" dirty="0">
                <a:solidFill>
                  <a:srgbClr val="0000CC"/>
                </a:solidFill>
                <a:latin typeface="Courier New" pitchFamily="49" charset="0"/>
              </a:rPr>
              <a:t>ls *.o</a:t>
            </a:r>
          </a:p>
          <a:p>
            <a:pPr marL="457200" indent="-457200" eaLnBrk="1" hangingPunct="1">
              <a:lnSpc>
                <a:spcPct val="90000"/>
              </a:lnSpc>
              <a:buFontTx/>
              <a:buAutoNum type="arabicPeriod" startAt="3"/>
              <a:defRPr/>
            </a:pPr>
            <a:r>
              <a:rPr lang="en-US" sz="2000" dirty="0"/>
              <a:t>Create a header file for our library. This will declare the functions </a:t>
            </a:r>
            <a:r>
              <a:rPr lang="en-US" sz="2000" dirty="0" err="1">
                <a:latin typeface="Courier New" pitchFamily="49" charset="0"/>
              </a:rPr>
              <a:t>fred</a:t>
            </a:r>
            <a:r>
              <a:rPr lang="en-US" sz="2000" dirty="0">
                <a:latin typeface="Courier New" pitchFamily="49" charset="0"/>
              </a:rPr>
              <a:t>() and bill() </a:t>
            </a:r>
            <a:r>
              <a:rPr lang="en-US" sz="2000" dirty="0"/>
              <a:t>present</a:t>
            </a:r>
            <a:r>
              <a:rPr lang="en-US" sz="2000" dirty="0">
                <a:latin typeface="Courier New" pitchFamily="49" charset="0"/>
              </a:rPr>
              <a:t> </a:t>
            </a:r>
            <a:r>
              <a:rPr lang="en-US" sz="2000" dirty="0"/>
              <a:t>in our library</a:t>
            </a:r>
          </a:p>
          <a:p>
            <a:pPr marL="457200" indent="-457200" eaLnBrk="1" hangingPunct="1">
              <a:lnSpc>
                <a:spcPct val="90000"/>
              </a:lnSpc>
              <a:buFontTx/>
              <a:buNone/>
              <a:defRPr/>
            </a:pPr>
            <a:r>
              <a:rPr lang="en-US" sz="2000" dirty="0">
                <a:solidFill>
                  <a:srgbClr val="0000CC"/>
                </a:solidFill>
              </a:rPr>
              <a:t>	</a:t>
            </a:r>
          </a:p>
          <a:p>
            <a:pPr marL="457200" indent="-457200" eaLnBrk="1" hangingPunct="1">
              <a:lnSpc>
                <a:spcPct val="90000"/>
              </a:lnSpc>
              <a:buFontTx/>
              <a:buNone/>
              <a:defRPr/>
            </a:pPr>
            <a:endParaRPr lang="en-US" sz="2000" dirty="0">
              <a:solidFill>
                <a:srgbClr val="0000CC"/>
              </a:solidFill>
            </a:endParaRPr>
          </a:p>
          <a:p>
            <a:pPr marL="457200" indent="-457200" eaLnBrk="1" hangingPunct="1">
              <a:lnSpc>
                <a:spcPct val="90000"/>
              </a:lnSpc>
              <a:buFontTx/>
              <a:buNone/>
              <a:defRPr/>
            </a:pPr>
            <a:endParaRPr lang="en-US" sz="2000" dirty="0">
              <a:solidFill>
                <a:srgbClr val="0000CC"/>
              </a:solidFill>
            </a:endParaRPr>
          </a:p>
          <a:p>
            <a:pPr marL="457200" indent="-457200" eaLnBrk="1" hangingPunct="1">
              <a:lnSpc>
                <a:spcPct val="90000"/>
              </a:lnSpc>
              <a:buFontTx/>
              <a:buAutoNum type="arabicPeriod" startAt="4"/>
              <a:defRPr/>
            </a:pPr>
            <a:r>
              <a:rPr lang="en-US" sz="2000" dirty="0"/>
              <a:t>Include the library header file in our calling program and calls one of the functions from the library</a:t>
            </a:r>
          </a:p>
          <a:p>
            <a:pPr marL="457200" indent="-457200" eaLnBrk="1" hangingPunct="1">
              <a:lnSpc>
                <a:spcPct val="90000"/>
              </a:lnSpc>
              <a:buFontTx/>
              <a:buNone/>
              <a:defRPr/>
            </a:pPr>
            <a:r>
              <a:rPr lang="en-US" sz="2000" dirty="0">
                <a:solidFill>
                  <a:srgbClr val="0000CC"/>
                </a:solidFill>
              </a:rPr>
              <a:t>	</a:t>
            </a:r>
            <a:endParaRPr lang="en-US" sz="2000" dirty="0"/>
          </a:p>
        </p:txBody>
      </p:sp>
      <p:grpSp>
        <p:nvGrpSpPr>
          <p:cNvPr id="52230" name="Group 1">
            <a:extLst>
              <a:ext uri="{FF2B5EF4-FFF2-40B4-BE49-F238E27FC236}">
                <a16:creationId xmlns:a16="http://schemas.microsoft.com/office/drawing/2014/main" id="{57C59801-078F-4F61-554B-2A788540B0D0}"/>
              </a:ext>
            </a:extLst>
          </p:cNvPr>
          <p:cNvGrpSpPr>
            <a:grpSpLocks/>
          </p:cNvGrpSpPr>
          <p:nvPr/>
        </p:nvGrpSpPr>
        <p:grpSpPr bwMode="auto">
          <a:xfrm>
            <a:off x="457200" y="2133600"/>
            <a:ext cx="8305800" cy="1042988"/>
            <a:chOff x="381000" y="1143000"/>
            <a:chExt cx="8305800" cy="1042341"/>
          </a:xfrm>
        </p:grpSpPr>
        <p:sp>
          <p:nvSpPr>
            <p:cNvPr id="7" name="Text Box 4">
              <a:extLst>
                <a:ext uri="{FF2B5EF4-FFF2-40B4-BE49-F238E27FC236}">
                  <a16:creationId xmlns:a16="http://schemas.microsoft.com/office/drawing/2014/main" id="{E72E5810-BC9F-94FD-CE89-83C551CC6967}"/>
                </a:ext>
              </a:extLst>
            </p:cNvPr>
            <p:cNvSpPr txBox="1">
              <a:spLocks noChangeArrowheads="1"/>
            </p:cNvSpPr>
            <p:nvPr/>
          </p:nvSpPr>
          <p:spPr bwMode="auto">
            <a:xfrm>
              <a:off x="381000" y="1484101"/>
              <a:ext cx="8305800" cy="701240"/>
            </a:xfrm>
            <a:prstGeom prst="rect">
              <a:avLst/>
            </a:prstGeom>
            <a:solidFill>
              <a:srgbClr val="FFFF99"/>
            </a:solidFill>
            <a:ln w="25400">
              <a:solidFill>
                <a:schemeClr val="tx1"/>
              </a:solidFill>
              <a:miter lim="800000"/>
              <a:headEnd/>
              <a:tailEnd/>
            </a:ln>
            <a:effectLst/>
          </p:spPr>
          <p:txBody>
            <a:bodyPr>
              <a:spAutoFit/>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marL="457200" indent="-457200" eaLnBrk="1" hangingPunct="1">
                <a:buFontTx/>
                <a:buNone/>
                <a:defRPr/>
              </a:pPr>
              <a:r>
                <a:rPr lang="en-US" sz="1800" kern="0" dirty="0">
                  <a:solidFill>
                    <a:srgbClr val="0000CC"/>
                  </a:solidFill>
                  <a:effectLst>
                    <a:outerShdw blurRad="38100" dist="38100" dir="2700000" algn="tl">
                      <a:srgbClr val="C0C0C0"/>
                    </a:outerShdw>
                  </a:effectLst>
                  <a:latin typeface="Consolas" panose="020B0609020204030204" pitchFamily="49" charset="0"/>
                  <a:cs typeface="Consolas" panose="020B0609020204030204" pitchFamily="49" charset="0"/>
                </a:rPr>
                <a:t>void</a:t>
              </a:r>
              <a:r>
                <a:rPr lang="en-US" sz="1800" kern="0" dirty="0">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 </a:t>
              </a:r>
              <a:r>
                <a:rPr lang="en-US" sz="1800" kern="0" dirty="0" err="1">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fred</a:t>
              </a:r>
              <a:r>
                <a:rPr lang="en-US" sz="1800" kern="0" dirty="0">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a:t>
              </a:r>
              <a:r>
                <a:rPr lang="en-US" sz="1800" kern="0" dirty="0" err="1">
                  <a:solidFill>
                    <a:srgbClr val="0000CC"/>
                  </a:solidFill>
                  <a:effectLst>
                    <a:outerShdw blurRad="38100" dist="38100" dir="2700000" algn="tl">
                      <a:srgbClr val="C0C0C0"/>
                    </a:outerShdw>
                  </a:effectLst>
                  <a:latin typeface="Consolas" panose="020B0609020204030204" pitchFamily="49" charset="0"/>
                  <a:cs typeface="Consolas" panose="020B0609020204030204" pitchFamily="49" charset="0"/>
                </a:rPr>
                <a:t>int</a:t>
              </a:r>
              <a:r>
                <a:rPr lang="en-US" sz="1800" kern="0" dirty="0">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 </a:t>
              </a:r>
              <a:r>
                <a:rPr lang="en-US" sz="1800" kern="0" dirty="0" err="1">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arg</a:t>
              </a:r>
              <a:r>
                <a:rPr lang="en-US" sz="1800" kern="0" dirty="0">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a:t>
              </a:r>
            </a:p>
            <a:p>
              <a:pPr marL="457200" indent="-457200" eaLnBrk="1" hangingPunct="1">
                <a:buFontTx/>
                <a:buNone/>
                <a:defRPr/>
              </a:pPr>
              <a:r>
                <a:rPr lang="en-US" sz="1800" kern="0" dirty="0">
                  <a:solidFill>
                    <a:srgbClr val="0000CC"/>
                  </a:solidFill>
                  <a:effectLst>
                    <a:outerShdw blurRad="38100" dist="38100" dir="2700000" algn="tl">
                      <a:srgbClr val="C0C0C0"/>
                    </a:outerShdw>
                  </a:effectLst>
                  <a:latin typeface="Consolas" panose="020B0609020204030204" pitchFamily="49" charset="0"/>
                  <a:cs typeface="Consolas" panose="020B0609020204030204" pitchFamily="49" charset="0"/>
                </a:rPr>
                <a:t>void</a:t>
              </a:r>
              <a:r>
                <a:rPr lang="en-US" sz="1800" kern="0" dirty="0">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 bill(</a:t>
              </a:r>
              <a:r>
                <a:rPr lang="en-US" sz="1800" kern="0" dirty="0">
                  <a:solidFill>
                    <a:srgbClr val="0000CC"/>
                  </a:solidFill>
                  <a:effectLst>
                    <a:outerShdw blurRad="38100" dist="38100" dir="2700000" algn="tl">
                      <a:srgbClr val="C0C0C0"/>
                    </a:outerShdw>
                  </a:effectLst>
                  <a:latin typeface="Consolas" panose="020B0609020204030204" pitchFamily="49" charset="0"/>
                  <a:cs typeface="Consolas" panose="020B0609020204030204" pitchFamily="49" charset="0"/>
                </a:rPr>
                <a:t>char *</a:t>
              </a:r>
              <a:r>
                <a:rPr lang="en-US" sz="1800" kern="0" dirty="0" err="1">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arg</a:t>
              </a:r>
              <a:r>
                <a:rPr lang="en-US" sz="1800" kern="0" dirty="0">
                  <a:solidFill>
                    <a:srgbClr val="000000"/>
                  </a:solidFill>
                  <a:effectLst>
                    <a:outerShdw blurRad="38100" dist="38100" dir="2700000" algn="tl">
                      <a:srgbClr val="C0C0C0"/>
                    </a:outerShdw>
                  </a:effectLst>
                  <a:latin typeface="Consolas" panose="020B0609020204030204" pitchFamily="49" charset="0"/>
                  <a:cs typeface="Consolas" panose="020B0609020204030204" pitchFamily="49" charset="0"/>
                </a:rPr>
                <a:t>);</a:t>
              </a:r>
            </a:p>
          </p:txBody>
        </p:sp>
        <p:sp>
          <p:nvSpPr>
            <p:cNvPr id="52235" name="Text Box 4">
              <a:extLst>
                <a:ext uri="{FF2B5EF4-FFF2-40B4-BE49-F238E27FC236}">
                  <a16:creationId xmlns:a16="http://schemas.microsoft.com/office/drawing/2014/main" id="{0AA43EF3-933B-D894-FE02-4CB88ABEBAE0}"/>
                </a:ext>
              </a:extLst>
            </p:cNvPr>
            <p:cNvSpPr txBox="1">
              <a:spLocks noChangeArrowheads="1"/>
            </p:cNvSpPr>
            <p:nvPr/>
          </p:nvSpPr>
          <p:spPr bwMode="auto">
            <a:xfrm>
              <a:off x="381000" y="1143000"/>
              <a:ext cx="8305800" cy="369332"/>
            </a:xfrm>
            <a:prstGeom prst="rect">
              <a:avLst/>
            </a:prstGeom>
            <a:solidFill>
              <a:srgbClr val="0066FF"/>
            </a:solidFill>
            <a:ln w="25400">
              <a:solidFill>
                <a:schemeClr val="tx1"/>
              </a:solidFill>
              <a:miter lim="800000"/>
              <a:headEnd/>
              <a:tailEnd/>
            </a:ln>
          </p:spPr>
          <p:txBody>
            <a:bodyPr>
              <a:spAutoFit/>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r>
                <a:rPr lang="en-US" altLang="en-US" sz="1800">
                  <a:solidFill>
                    <a:srgbClr val="FFFF00"/>
                  </a:solidFill>
                  <a:latin typeface="Consolas" panose="020B0609020204030204" pitchFamily="49" charset="0"/>
                  <a:ea typeface="Consolas" panose="020B0609020204030204" pitchFamily="49" charset="0"/>
                  <a:cs typeface="Consolas" panose="020B0609020204030204" pitchFamily="49" charset="0"/>
                </a:rPr>
                <a:t>lib.h</a:t>
              </a:r>
            </a:p>
          </p:txBody>
        </p:sp>
      </p:grpSp>
      <p:grpSp>
        <p:nvGrpSpPr>
          <p:cNvPr id="52231" name="Group 1">
            <a:extLst>
              <a:ext uri="{FF2B5EF4-FFF2-40B4-BE49-F238E27FC236}">
                <a16:creationId xmlns:a16="http://schemas.microsoft.com/office/drawing/2014/main" id="{BDED783F-7111-D7E7-D8A3-8206E0A83AA5}"/>
              </a:ext>
            </a:extLst>
          </p:cNvPr>
          <p:cNvGrpSpPr>
            <a:grpSpLocks/>
          </p:cNvGrpSpPr>
          <p:nvPr/>
        </p:nvGrpSpPr>
        <p:grpSpPr bwMode="auto">
          <a:xfrm>
            <a:off x="457200" y="3810000"/>
            <a:ext cx="8305800" cy="2538413"/>
            <a:chOff x="381000" y="1143000"/>
            <a:chExt cx="8305800" cy="2537821"/>
          </a:xfrm>
        </p:grpSpPr>
        <p:sp>
          <p:nvSpPr>
            <p:cNvPr id="10" name="Text Box 4">
              <a:extLst>
                <a:ext uri="{FF2B5EF4-FFF2-40B4-BE49-F238E27FC236}">
                  <a16:creationId xmlns:a16="http://schemas.microsoft.com/office/drawing/2014/main" id="{658AC37D-B8EB-C757-765F-EF1FF7AABF16}"/>
                </a:ext>
              </a:extLst>
            </p:cNvPr>
            <p:cNvSpPr txBox="1">
              <a:spLocks noChangeArrowheads="1"/>
            </p:cNvSpPr>
            <p:nvPr/>
          </p:nvSpPr>
          <p:spPr bwMode="auto">
            <a:xfrm>
              <a:off x="381000" y="1484233"/>
              <a:ext cx="8305800" cy="2196588"/>
            </a:xfrm>
            <a:prstGeom prst="rect">
              <a:avLst/>
            </a:prstGeom>
            <a:solidFill>
              <a:srgbClr val="FFFF99"/>
            </a:solidFill>
            <a:ln w="25400">
              <a:solidFill>
                <a:schemeClr val="tx1"/>
              </a:solidFill>
              <a:miter lim="800000"/>
              <a:headEnd/>
              <a:tailEnd/>
            </a:ln>
            <a:effectLst/>
          </p:spPr>
          <p:txBody>
            <a:bodyPr>
              <a:spAutoFit/>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marL="457200" indent="-457200" eaLnBrk="1" hangingPunct="1">
                <a:buFontTx/>
                <a:buNone/>
                <a:defRPr/>
              </a:pPr>
              <a:r>
                <a:rPr lang="en-US" sz="1800" kern="0" dirty="0">
                  <a:solidFill>
                    <a:srgbClr val="006600"/>
                  </a:solidFill>
                  <a:latin typeface="Consolas" panose="020B0609020204030204" pitchFamily="49" charset="0"/>
                  <a:cs typeface="Consolas" panose="020B0609020204030204" pitchFamily="49" charset="0"/>
                </a:rPr>
                <a:t>// this is </a:t>
              </a:r>
              <a:r>
                <a:rPr lang="en-US" sz="1800" kern="0" dirty="0" err="1">
                  <a:solidFill>
                    <a:srgbClr val="006600"/>
                  </a:solidFill>
                  <a:latin typeface="Consolas" panose="020B0609020204030204" pitchFamily="49" charset="0"/>
                  <a:cs typeface="Consolas" panose="020B0609020204030204" pitchFamily="49" charset="0"/>
                </a:rPr>
                <a:t>program.c</a:t>
              </a:r>
              <a:endParaRPr lang="en-US" sz="1800" kern="0" dirty="0">
                <a:solidFill>
                  <a:srgbClr val="006600"/>
                </a:solidFill>
                <a:latin typeface="Consolas" panose="020B0609020204030204" pitchFamily="49" charset="0"/>
                <a:cs typeface="Consolas" panose="020B0609020204030204" pitchFamily="49" charset="0"/>
              </a:endParaRPr>
            </a:p>
            <a:p>
              <a:pPr marL="457200" indent="-457200" eaLnBrk="1" hangingPunct="1">
                <a:lnSpc>
                  <a:spcPct val="90000"/>
                </a:lnSpc>
                <a:buFontTx/>
                <a:buNone/>
                <a:defRPr/>
              </a:pPr>
              <a:r>
                <a:rPr lang="en-US" sz="1800" dirty="0">
                  <a:solidFill>
                    <a:srgbClr val="0000CC"/>
                  </a:solidFill>
                  <a:latin typeface="Consolas" panose="020B0609020204030204" pitchFamily="49" charset="0"/>
                  <a:cs typeface="Consolas" panose="020B0609020204030204" pitchFamily="49" charset="0"/>
                </a:rPr>
                <a:t>#include</a:t>
              </a:r>
              <a:r>
                <a:rPr lang="en-US" sz="1800" dirty="0">
                  <a:latin typeface="Consolas" panose="020B0609020204030204" pitchFamily="49" charset="0"/>
                  <a:cs typeface="Consolas" panose="020B0609020204030204" pitchFamily="49" charset="0"/>
                </a:rPr>
                <a:t> </a:t>
              </a:r>
              <a:r>
                <a:rPr lang="en-US" sz="1800" dirty="0">
                  <a:solidFill>
                    <a:srgbClr val="A50021"/>
                  </a:solidFill>
                  <a:latin typeface="Consolas" panose="020B0609020204030204" pitchFamily="49" charset="0"/>
                  <a:cs typeface="Consolas" panose="020B0609020204030204" pitchFamily="49" charset="0"/>
                </a:rPr>
                <a:t>&lt;</a:t>
              </a:r>
              <a:r>
                <a:rPr lang="en-US" sz="1800" dirty="0" err="1">
                  <a:solidFill>
                    <a:srgbClr val="A50021"/>
                  </a:solidFill>
                  <a:latin typeface="Consolas" panose="020B0609020204030204" pitchFamily="49" charset="0"/>
                  <a:cs typeface="Consolas" panose="020B0609020204030204" pitchFamily="49" charset="0"/>
                </a:rPr>
                <a:t>stdlib.h</a:t>
              </a:r>
              <a:r>
                <a:rPr lang="en-US" sz="1800" dirty="0">
                  <a:solidFill>
                    <a:srgbClr val="A50021"/>
                  </a:solidFill>
                  <a:latin typeface="Consolas" panose="020B0609020204030204" pitchFamily="49" charset="0"/>
                  <a:cs typeface="Consolas" panose="020B0609020204030204" pitchFamily="49" charset="0"/>
                </a:rPr>
                <a:t>&gt;</a:t>
              </a:r>
            </a:p>
            <a:p>
              <a:pPr marL="457200" indent="-457200" eaLnBrk="1" hangingPunct="1">
                <a:lnSpc>
                  <a:spcPct val="90000"/>
                </a:lnSpc>
                <a:buFontTx/>
                <a:buNone/>
                <a:defRPr/>
              </a:pPr>
              <a:r>
                <a:rPr lang="en-US" sz="1800" dirty="0">
                  <a:solidFill>
                    <a:srgbClr val="0000CC"/>
                  </a:solidFill>
                  <a:latin typeface="Consolas" panose="020B0609020204030204" pitchFamily="49" charset="0"/>
                  <a:cs typeface="Consolas" panose="020B0609020204030204" pitchFamily="49" charset="0"/>
                </a:rPr>
                <a:t>#include</a:t>
              </a:r>
              <a:r>
                <a:rPr lang="en-US" sz="1800" dirty="0">
                  <a:latin typeface="Consolas" panose="020B0609020204030204" pitchFamily="49" charset="0"/>
                  <a:cs typeface="Consolas" panose="020B0609020204030204" pitchFamily="49" charset="0"/>
                </a:rPr>
                <a:t> </a:t>
              </a:r>
              <a:r>
                <a:rPr lang="en-US" sz="1800" dirty="0">
                  <a:solidFill>
                    <a:srgbClr val="A50021"/>
                  </a:solidFill>
                  <a:latin typeface="Consolas" panose="020B0609020204030204" pitchFamily="49" charset="0"/>
                  <a:cs typeface="Consolas" panose="020B0609020204030204" pitchFamily="49" charset="0"/>
                </a:rPr>
                <a:t>"</a:t>
              </a:r>
              <a:r>
                <a:rPr lang="en-US" sz="1800" dirty="0" err="1">
                  <a:solidFill>
                    <a:srgbClr val="A50021"/>
                  </a:solidFill>
                  <a:latin typeface="Consolas" panose="020B0609020204030204" pitchFamily="49" charset="0"/>
                  <a:cs typeface="Consolas" panose="020B0609020204030204" pitchFamily="49" charset="0"/>
                </a:rPr>
                <a:t>lib.h</a:t>
              </a:r>
              <a:r>
                <a:rPr lang="en-US" sz="1800" dirty="0">
                  <a:solidFill>
                    <a:srgbClr val="A50021"/>
                  </a:solidFill>
                  <a:latin typeface="Consolas" panose="020B0609020204030204" pitchFamily="49" charset="0"/>
                  <a:cs typeface="Consolas" panose="020B0609020204030204" pitchFamily="49" charset="0"/>
                </a:rPr>
                <a:t>"</a:t>
              </a:r>
            </a:p>
            <a:p>
              <a:pPr marL="457200" indent="-457200" eaLnBrk="1" hangingPunct="1">
                <a:lnSpc>
                  <a:spcPct val="90000"/>
                </a:lnSpc>
                <a:buFontTx/>
                <a:buNone/>
                <a:defRPr/>
              </a:pPr>
              <a:r>
                <a:rPr lang="en-US" sz="1800" dirty="0" err="1">
                  <a:solidFill>
                    <a:srgbClr val="0000CC"/>
                  </a:solidFill>
                  <a:latin typeface="Consolas" panose="020B0609020204030204" pitchFamily="49" charset="0"/>
                  <a:cs typeface="Consolas" panose="020B0609020204030204" pitchFamily="49" charset="0"/>
                </a:rPr>
                <a:t>int</a:t>
              </a:r>
              <a:r>
                <a:rPr lang="en-US" sz="1800" dirty="0">
                  <a:latin typeface="Consolas" panose="020B0609020204030204" pitchFamily="49" charset="0"/>
                  <a:cs typeface="Consolas" panose="020B0609020204030204" pitchFamily="49" charset="0"/>
                </a:rPr>
                <a:t> main(){</a:t>
              </a:r>
            </a:p>
            <a:p>
              <a:pPr marL="457200" indent="-457200" eaLnBrk="1" hangingPunct="1">
                <a:lnSpc>
                  <a:spcPct val="90000"/>
                </a:lnSpc>
                <a:buFontTx/>
                <a:buNone/>
                <a:defRPr/>
              </a:pPr>
              <a:r>
                <a:rPr lang="en-US" sz="1800" dirty="0">
                  <a:latin typeface="Consolas" panose="020B0609020204030204" pitchFamily="49" charset="0"/>
                  <a:cs typeface="Consolas" panose="020B0609020204030204" pitchFamily="49" charset="0"/>
                </a:rPr>
                <a:t>   bill(</a:t>
              </a:r>
              <a:r>
                <a:rPr lang="en-US" sz="1800" dirty="0">
                  <a:solidFill>
                    <a:srgbClr val="A50021"/>
                  </a:solidFill>
                  <a:latin typeface="Consolas" panose="020B0609020204030204" pitchFamily="49" charset="0"/>
                  <a:cs typeface="Consolas" panose="020B0609020204030204" pitchFamily="49" charset="0"/>
                </a:rPr>
                <a:t>"Hello World"</a:t>
              </a:r>
              <a:r>
                <a:rPr lang="en-US" sz="1800" dirty="0">
                  <a:latin typeface="Consolas" panose="020B0609020204030204" pitchFamily="49" charset="0"/>
                  <a:cs typeface="Consolas" panose="020B0609020204030204" pitchFamily="49" charset="0"/>
                </a:rPr>
                <a:t>);</a:t>
              </a:r>
            </a:p>
            <a:p>
              <a:pPr marL="457200" indent="-457200" eaLnBrk="1" hangingPunct="1">
                <a:lnSpc>
                  <a:spcPct val="90000"/>
                </a:lnSpc>
                <a:buFontTx/>
                <a:buNone/>
                <a:defRPr/>
              </a:pPr>
              <a:r>
                <a:rPr lang="en-US" sz="1800" dirty="0">
                  <a:latin typeface="Consolas" panose="020B0609020204030204" pitchFamily="49" charset="0"/>
                  <a:cs typeface="Consolas" panose="020B0609020204030204" pitchFamily="49" charset="0"/>
                </a:rPr>
                <a:t>   exit(</a:t>
              </a:r>
              <a:r>
                <a:rPr lang="en-US" sz="1800" dirty="0">
                  <a:solidFill>
                    <a:srgbClr val="0000CC"/>
                  </a:solidFill>
                  <a:latin typeface="Consolas" panose="020B0609020204030204" pitchFamily="49" charset="0"/>
                  <a:cs typeface="Consolas" panose="020B0609020204030204" pitchFamily="49" charset="0"/>
                </a:rPr>
                <a:t>0</a:t>
              </a:r>
              <a:r>
                <a:rPr lang="en-US" sz="1800" dirty="0">
                  <a:latin typeface="Consolas" panose="020B0609020204030204" pitchFamily="49" charset="0"/>
                  <a:cs typeface="Consolas" panose="020B0609020204030204" pitchFamily="49" charset="0"/>
                </a:rPr>
                <a:t>);</a:t>
              </a:r>
            </a:p>
            <a:p>
              <a:pPr marL="457200" indent="-457200" eaLnBrk="1" hangingPunct="1">
                <a:lnSpc>
                  <a:spcPct val="90000"/>
                </a:lnSpc>
                <a:buFontTx/>
                <a:buNone/>
                <a:defRPr/>
              </a:pPr>
              <a:r>
                <a:rPr lang="en-US" sz="1800" dirty="0">
                  <a:latin typeface="Consolas" panose="020B0609020204030204" pitchFamily="49" charset="0"/>
                  <a:cs typeface="Consolas" panose="020B0609020204030204" pitchFamily="49" charset="0"/>
                </a:rPr>
                <a:t>}</a:t>
              </a:r>
              <a:endParaRPr lang="en-US" sz="1800" kern="0" dirty="0">
                <a:solidFill>
                  <a:srgbClr val="000000"/>
                </a:solidFill>
                <a:latin typeface="Consolas" panose="020B0609020204030204" pitchFamily="49" charset="0"/>
                <a:cs typeface="Consolas" panose="020B0609020204030204" pitchFamily="49" charset="0"/>
              </a:endParaRPr>
            </a:p>
          </p:txBody>
        </p:sp>
        <p:sp>
          <p:nvSpPr>
            <p:cNvPr id="52233" name="Text Box 4">
              <a:extLst>
                <a:ext uri="{FF2B5EF4-FFF2-40B4-BE49-F238E27FC236}">
                  <a16:creationId xmlns:a16="http://schemas.microsoft.com/office/drawing/2014/main" id="{22FE1806-9083-A90E-FF32-B287CEF7F34C}"/>
                </a:ext>
              </a:extLst>
            </p:cNvPr>
            <p:cNvSpPr txBox="1">
              <a:spLocks noChangeArrowheads="1"/>
            </p:cNvSpPr>
            <p:nvPr/>
          </p:nvSpPr>
          <p:spPr bwMode="auto">
            <a:xfrm>
              <a:off x="381000" y="1143000"/>
              <a:ext cx="8305800" cy="369332"/>
            </a:xfrm>
            <a:prstGeom prst="rect">
              <a:avLst/>
            </a:prstGeom>
            <a:solidFill>
              <a:srgbClr val="0066FF"/>
            </a:solidFill>
            <a:ln w="25400">
              <a:solidFill>
                <a:schemeClr val="tx1"/>
              </a:solidFill>
              <a:miter lim="800000"/>
              <a:headEnd/>
              <a:tailEnd/>
            </a:ln>
          </p:spPr>
          <p:txBody>
            <a:bodyPr>
              <a:spAutoFit/>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r>
                <a:rPr lang="en-US" altLang="en-US" sz="1800">
                  <a:solidFill>
                    <a:srgbClr val="FFFF00"/>
                  </a:solidFill>
                  <a:latin typeface="Consolas" panose="020B0609020204030204" pitchFamily="49" charset="0"/>
                  <a:ea typeface="Consolas" panose="020B0609020204030204" pitchFamily="49" charset="0"/>
                  <a:cs typeface="Consolas" panose="020B0609020204030204" pitchFamily="49" charset="0"/>
                </a:rPr>
                <a:t>program.c</a:t>
              </a:r>
            </a:p>
          </p:txBody>
        </p:sp>
      </p:gr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Date Placeholder 3">
            <a:extLst>
              <a:ext uri="{FF2B5EF4-FFF2-40B4-BE49-F238E27FC236}">
                <a16:creationId xmlns:a16="http://schemas.microsoft.com/office/drawing/2014/main" id="{AB149A16-9E22-F0DD-EF8C-AB72713205D9}"/>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47226443-2073-4986-8E75-D749E06F03EB}"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53251" name="Slide Number Placeholder 5">
            <a:extLst>
              <a:ext uri="{FF2B5EF4-FFF2-40B4-BE49-F238E27FC236}">
                <a16:creationId xmlns:a16="http://schemas.microsoft.com/office/drawing/2014/main" id="{8D36421B-349A-0537-E0E4-6500CFA59A36}"/>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6F7F8333-61D3-4315-A5C3-CF0B4DC5DAAF}" type="slidenum">
              <a:rPr lang="en-US" altLang="en-US" sz="1400" b="0" smtClean="0">
                <a:latin typeface="Arial Black" panose="020B0A04020102020204" pitchFamily="34" charset="0"/>
              </a:rPr>
              <a:pPr>
                <a:spcBef>
                  <a:spcPct val="0"/>
                </a:spcBef>
                <a:buClrTx/>
                <a:buFontTx/>
                <a:buNone/>
              </a:pPr>
              <a:t>45</a:t>
            </a:fld>
            <a:endParaRPr lang="en-US" altLang="en-US" sz="1400" b="0">
              <a:latin typeface="Arial Black" panose="020B0A04020102020204" pitchFamily="34" charset="0"/>
            </a:endParaRPr>
          </a:p>
        </p:txBody>
      </p:sp>
      <p:sp>
        <p:nvSpPr>
          <p:cNvPr id="53252" name="Rectangle 2">
            <a:extLst>
              <a:ext uri="{FF2B5EF4-FFF2-40B4-BE49-F238E27FC236}">
                <a16:creationId xmlns:a16="http://schemas.microsoft.com/office/drawing/2014/main" id="{0FF3D125-131C-9ED3-EE04-29540B45DC10}"/>
              </a:ext>
            </a:extLst>
          </p:cNvPr>
          <p:cNvSpPr>
            <a:spLocks noGrp="1" noChangeArrowheads="1"/>
          </p:cNvSpPr>
          <p:nvPr>
            <p:ph type="title"/>
          </p:nvPr>
        </p:nvSpPr>
        <p:spPr/>
        <p:txBody>
          <a:bodyPr/>
          <a:lstStyle/>
          <a:p>
            <a:pPr eaLnBrk="1" hangingPunct="1"/>
            <a:r>
              <a:rPr lang="en-US" altLang="en-US" b="0">
                <a:effectLst/>
              </a:rPr>
              <a:t>Try It Out Static Libraries 3/3</a:t>
            </a:r>
          </a:p>
        </p:txBody>
      </p:sp>
      <p:sp>
        <p:nvSpPr>
          <p:cNvPr id="859139" name="Rectangle 3">
            <a:extLst>
              <a:ext uri="{FF2B5EF4-FFF2-40B4-BE49-F238E27FC236}">
                <a16:creationId xmlns:a16="http://schemas.microsoft.com/office/drawing/2014/main" id="{1340914F-DCBB-7968-E33D-209E3A3DDA4B}"/>
              </a:ext>
            </a:extLst>
          </p:cNvPr>
          <p:cNvSpPr>
            <a:spLocks noGrp="1" noChangeArrowheads="1"/>
          </p:cNvSpPr>
          <p:nvPr>
            <p:ph type="body" idx="1"/>
          </p:nvPr>
        </p:nvSpPr>
        <p:spPr/>
        <p:txBody>
          <a:bodyPr/>
          <a:lstStyle/>
          <a:p>
            <a:pPr marL="457200" indent="-457200" eaLnBrk="1" hangingPunct="1">
              <a:lnSpc>
                <a:spcPct val="90000"/>
              </a:lnSpc>
              <a:buFontTx/>
              <a:buAutoNum type="arabicPeriod" startAt="5"/>
              <a:defRPr/>
            </a:pPr>
            <a:r>
              <a:rPr lang="en-US" dirty="0"/>
              <a:t>compile our file </a:t>
            </a:r>
            <a:r>
              <a:rPr lang="en-US" dirty="0" err="1">
                <a:solidFill>
                  <a:srgbClr val="0000CC"/>
                </a:solidFill>
              </a:rPr>
              <a:t>program.c</a:t>
            </a:r>
            <a:r>
              <a:rPr lang="en-US" dirty="0"/>
              <a:t> and link it with the previously compiled object module </a:t>
            </a:r>
            <a:r>
              <a:rPr lang="en-US" dirty="0" err="1">
                <a:solidFill>
                  <a:srgbClr val="0000CC"/>
                </a:solidFill>
              </a:rPr>
              <a:t>bill.o</a:t>
            </a:r>
            <a:endParaRPr lang="en-US" dirty="0"/>
          </a:p>
          <a:p>
            <a:pPr marL="457200" indent="-457200" eaLnBrk="1" hangingPunct="1">
              <a:lnSpc>
                <a:spcPct val="90000"/>
              </a:lnSpc>
              <a:buFontTx/>
              <a:buNone/>
              <a:defRPr/>
            </a:pPr>
            <a:r>
              <a:rPr lang="en-US" dirty="0">
                <a:solidFill>
                  <a:srgbClr val="A50021"/>
                </a:solidFill>
                <a:latin typeface="Courier New" pitchFamily="49" charset="0"/>
              </a:rPr>
              <a:t>	</a:t>
            </a:r>
            <a:r>
              <a:rPr lang="en-US" dirty="0" err="1">
                <a:solidFill>
                  <a:srgbClr val="A50021"/>
                </a:solidFill>
                <a:latin typeface="Courier New" pitchFamily="49" charset="0"/>
              </a:rPr>
              <a:t>gcc</a:t>
            </a:r>
            <a:r>
              <a:rPr lang="en-US" dirty="0">
                <a:solidFill>
                  <a:srgbClr val="A50021"/>
                </a:solidFill>
                <a:latin typeface="Courier New" pitchFamily="49" charset="0"/>
              </a:rPr>
              <a:t> -c </a:t>
            </a:r>
            <a:r>
              <a:rPr lang="en-US" dirty="0" err="1">
                <a:solidFill>
                  <a:srgbClr val="A50021"/>
                </a:solidFill>
                <a:latin typeface="Courier New" pitchFamily="49" charset="0"/>
              </a:rPr>
              <a:t>program.c</a:t>
            </a:r>
            <a:endParaRPr lang="en-US" dirty="0">
              <a:solidFill>
                <a:srgbClr val="A50021"/>
              </a:solidFill>
              <a:latin typeface="Courier New" pitchFamily="49" charset="0"/>
            </a:endParaRPr>
          </a:p>
          <a:p>
            <a:pPr marL="457200" indent="-457200" eaLnBrk="1" hangingPunct="1">
              <a:lnSpc>
                <a:spcPct val="90000"/>
              </a:lnSpc>
              <a:buFontTx/>
              <a:buNone/>
              <a:defRPr/>
            </a:pPr>
            <a:r>
              <a:rPr lang="en-US" dirty="0">
                <a:solidFill>
                  <a:srgbClr val="A50021"/>
                </a:solidFill>
                <a:latin typeface="Courier New" pitchFamily="49" charset="0"/>
              </a:rPr>
              <a:t>	</a:t>
            </a:r>
            <a:r>
              <a:rPr lang="en-US" dirty="0" err="1">
                <a:solidFill>
                  <a:srgbClr val="A50021"/>
                </a:solidFill>
                <a:latin typeface="Courier New" pitchFamily="49" charset="0"/>
              </a:rPr>
              <a:t>gcc</a:t>
            </a:r>
            <a:r>
              <a:rPr lang="en-US" dirty="0">
                <a:solidFill>
                  <a:srgbClr val="A50021"/>
                </a:solidFill>
                <a:latin typeface="Courier New" pitchFamily="49" charset="0"/>
              </a:rPr>
              <a:t> -o program </a:t>
            </a:r>
            <a:r>
              <a:rPr lang="en-US" dirty="0" err="1">
                <a:solidFill>
                  <a:srgbClr val="A50021"/>
                </a:solidFill>
                <a:latin typeface="Courier New" pitchFamily="49" charset="0"/>
              </a:rPr>
              <a:t>program.o</a:t>
            </a:r>
            <a:r>
              <a:rPr lang="en-US" dirty="0">
                <a:solidFill>
                  <a:srgbClr val="A50021"/>
                </a:solidFill>
                <a:latin typeface="Courier New" pitchFamily="49" charset="0"/>
              </a:rPr>
              <a:t> </a:t>
            </a:r>
            <a:r>
              <a:rPr lang="en-US" dirty="0" err="1">
                <a:solidFill>
                  <a:srgbClr val="A50021"/>
                </a:solidFill>
                <a:highlight>
                  <a:srgbClr val="FFFF00"/>
                </a:highlight>
                <a:latin typeface="Courier New" pitchFamily="49" charset="0"/>
              </a:rPr>
              <a:t>fred.o</a:t>
            </a:r>
            <a:r>
              <a:rPr lang="en-US" dirty="0">
                <a:solidFill>
                  <a:srgbClr val="A50021"/>
                </a:solidFill>
                <a:highlight>
                  <a:srgbClr val="FFFF00"/>
                </a:highlight>
                <a:latin typeface="Courier New" pitchFamily="49" charset="0"/>
              </a:rPr>
              <a:t> </a:t>
            </a:r>
            <a:r>
              <a:rPr lang="en-US" dirty="0" err="1">
                <a:solidFill>
                  <a:srgbClr val="A50021"/>
                </a:solidFill>
                <a:latin typeface="Courier New" pitchFamily="49" charset="0"/>
              </a:rPr>
              <a:t>bill.o</a:t>
            </a:r>
            <a:endParaRPr lang="en-US" dirty="0">
              <a:solidFill>
                <a:srgbClr val="A50021"/>
              </a:solidFill>
              <a:latin typeface="Courier New" pitchFamily="49" charset="0"/>
            </a:endParaRPr>
          </a:p>
          <a:p>
            <a:pPr marL="457200" indent="-457200" eaLnBrk="1" hangingPunct="1">
              <a:lnSpc>
                <a:spcPct val="90000"/>
              </a:lnSpc>
              <a:buFontTx/>
              <a:buNone/>
              <a:defRPr/>
            </a:pPr>
            <a:r>
              <a:rPr lang="en-US" dirty="0">
                <a:solidFill>
                  <a:srgbClr val="A50021"/>
                </a:solidFill>
                <a:latin typeface="Courier New" pitchFamily="49" charset="0"/>
              </a:rPr>
              <a:t>	./program</a:t>
            </a:r>
          </a:p>
          <a:p>
            <a:pPr marL="457200" indent="-457200" eaLnBrk="1" hangingPunct="1">
              <a:lnSpc>
                <a:spcPct val="90000"/>
              </a:lnSpc>
              <a:buFontTx/>
              <a:buAutoNum type="arabicPeriod" startAt="6"/>
              <a:defRPr/>
            </a:pPr>
            <a:r>
              <a:rPr lang="en-US" dirty="0"/>
              <a:t>create our own library called </a:t>
            </a:r>
            <a:r>
              <a:rPr lang="en-US" dirty="0" err="1">
                <a:solidFill>
                  <a:srgbClr val="0000CC"/>
                </a:solidFill>
              </a:rPr>
              <a:t>libfoo.a</a:t>
            </a:r>
            <a:endParaRPr lang="en-US" dirty="0">
              <a:solidFill>
                <a:srgbClr val="0000CC"/>
              </a:solidFill>
            </a:endParaRPr>
          </a:p>
          <a:p>
            <a:pPr marL="457200" indent="-457200" eaLnBrk="1" hangingPunct="1">
              <a:lnSpc>
                <a:spcPct val="90000"/>
              </a:lnSpc>
              <a:buFontTx/>
              <a:buNone/>
              <a:defRPr/>
            </a:pPr>
            <a:r>
              <a:rPr lang="en-US" dirty="0">
                <a:solidFill>
                  <a:srgbClr val="A50021"/>
                </a:solidFill>
                <a:latin typeface="Courier New" pitchFamily="49" charset="0"/>
              </a:rPr>
              <a:t>	</a:t>
            </a:r>
            <a:r>
              <a:rPr lang="en-US" dirty="0" err="1">
                <a:solidFill>
                  <a:srgbClr val="A50021"/>
                </a:solidFill>
                <a:latin typeface="Courier New" pitchFamily="49" charset="0"/>
              </a:rPr>
              <a:t>ar</a:t>
            </a:r>
            <a:r>
              <a:rPr lang="en-US" dirty="0">
                <a:solidFill>
                  <a:srgbClr val="A50021"/>
                </a:solidFill>
                <a:latin typeface="Courier New" pitchFamily="49" charset="0"/>
              </a:rPr>
              <a:t> </a:t>
            </a:r>
            <a:r>
              <a:rPr lang="en-US" dirty="0" err="1">
                <a:solidFill>
                  <a:srgbClr val="A50021"/>
                </a:solidFill>
                <a:latin typeface="Courier New" pitchFamily="49" charset="0"/>
              </a:rPr>
              <a:t>crv</a:t>
            </a:r>
            <a:r>
              <a:rPr lang="en-US" dirty="0">
                <a:solidFill>
                  <a:srgbClr val="A50021"/>
                </a:solidFill>
                <a:latin typeface="Courier New" pitchFamily="49" charset="0"/>
              </a:rPr>
              <a:t> </a:t>
            </a:r>
            <a:r>
              <a:rPr lang="en-US" dirty="0" err="1">
                <a:solidFill>
                  <a:srgbClr val="A50021"/>
                </a:solidFill>
                <a:latin typeface="Courier New" pitchFamily="49" charset="0"/>
              </a:rPr>
              <a:t>libfoo.a</a:t>
            </a:r>
            <a:r>
              <a:rPr lang="en-US" dirty="0">
                <a:solidFill>
                  <a:srgbClr val="A50021"/>
                </a:solidFill>
                <a:latin typeface="Courier New" pitchFamily="49" charset="0"/>
              </a:rPr>
              <a:t> </a:t>
            </a:r>
            <a:r>
              <a:rPr lang="en-US" dirty="0" err="1">
                <a:solidFill>
                  <a:srgbClr val="A50021"/>
                </a:solidFill>
                <a:latin typeface="Courier New" pitchFamily="49" charset="0"/>
              </a:rPr>
              <a:t>bill.o</a:t>
            </a:r>
            <a:r>
              <a:rPr lang="en-US" dirty="0">
                <a:solidFill>
                  <a:srgbClr val="A50021"/>
                </a:solidFill>
                <a:latin typeface="Courier New" pitchFamily="49" charset="0"/>
              </a:rPr>
              <a:t> </a:t>
            </a:r>
            <a:r>
              <a:rPr lang="en-US" dirty="0" err="1">
                <a:solidFill>
                  <a:srgbClr val="A50021"/>
                </a:solidFill>
                <a:latin typeface="Courier New" pitchFamily="49" charset="0"/>
              </a:rPr>
              <a:t>fred.o</a:t>
            </a:r>
            <a:endParaRPr lang="en-US" dirty="0">
              <a:solidFill>
                <a:srgbClr val="A50021"/>
              </a:solidFill>
              <a:latin typeface="Courier New" pitchFamily="49" charset="0"/>
            </a:endParaRPr>
          </a:p>
          <a:p>
            <a:pPr marL="457200" indent="-457200" eaLnBrk="1" hangingPunct="1">
              <a:lnSpc>
                <a:spcPct val="90000"/>
              </a:lnSpc>
              <a:buFontTx/>
              <a:buAutoNum type="arabicPeriod" startAt="7"/>
              <a:defRPr/>
            </a:pPr>
            <a:r>
              <a:rPr lang="en-US" dirty="0"/>
              <a:t>create a table of contents for the library, make the library ready to use</a:t>
            </a:r>
          </a:p>
          <a:p>
            <a:pPr marL="457200" indent="-457200" eaLnBrk="1" hangingPunct="1">
              <a:lnSpc>
                <a:spcPct val="90000"/>
              </a:lnSpc>
              <a:buFontTx/>
              <a:buNone/>
              <a:defRPr/>
            </a:pPr>
            <a:r>
              <a:rPr lang="en-US" b="0" dirty="0">
                <a:effectLst/>
              </a:rPr>
              <a:t>	</a:t>
            </a:r>
            <a:r>
              <a:rPr lang="en-US" dirty="0" err="1">
                <a:solidFill>
                  <a:srgbClr val="A50021"/>
                </a:solidFill>
                <a:latin typeface="Courier New" pitchFamily="49" charset="0"/>
              </a:rPr>
              <a:t>ranlib</a:t>
            </a:r>
            <a:r>
              <a:rPr lang="en-US" dirty="0">
                <a:solidFill>
                  <a:srgbClr val="A50021"/>
                </a:solidFill>
                <a:latin typeface="Courier New" pitchFamily="49" charset="0"/>
              </a:rPr>
              <a:t> </a:t>
            </a:r>
            <a:r>
              <a:rPr lang="en-US" dirty="0" err="1">
                <a:solidFill>
                  <a:srgbClr val="A50021"/>
                </a:solidFill>
                <a:latin typeface="Courier New" pitchFamily="49" charset="0"/>
              </a:rPr>
              <a:t>libfoo.a</a:t>
            </a:r>
            <a:endParaRPr lang="en-US" dirty="0">
              <a:solidFill>
                <a:srgbClr val="A50021"/>
              </a:solidFill>
              <a:latin typeface="Courier New" pitchFamily="49" charset="0"/>
            </a:endParaRPr>
          </a:p>
          <a:p>
            <a:pPr marL="457200" indent="-457200" eaLnBrk="1" hangingPunct="1">
              <a:lnSpc>
                <a:spcPct val="90000"/>
              </a:lnSpc>
              <a:buFontTx/>
              <a:buAutoNum type="arabicPeriod" startAt="8"/>
              <a:defRPr/>
            </a:pPr>
            <a:r>
              <a:rPr lang="en-US" dirty="0"/>
              <a:t>use this library to link to </a:t>
            </a:r>
            <a:r>
              <a:rPr lang="en-US" dirty="0" err="1"/>
              <a:t>program.o</a:t>
            </a:r>
            <a:r>
              <a:rPr lang="en-US" dirty="0"/>
              <a:t> </a:t>
            </a:r>
          </a:p>
          <a:p>
            <a:pPr marL="457200" indent="-457200" eaLnBrk="1" hangingPunct="1">
              <a:lnSpc>
                <a:spcPct val="90000"/>
              </a:lnSpc>
              <a:buFontTx/>
              <a:buNone/>
              <a:defRPr/>
            </a:pPr>
            <a:r>
              <a:rPr lang="en-US" dirty="0">
                <a:solidFill>
                  <a:srgbClr val="A50021"/>
                </a:solidFill>
                <a:latin typeface="Courier New" pitchFamily="49" charset="0"/>
              </a:rPr>
              <a:t>	</a:t>
            </a:r>
            <a:r>
              <a:rPr lang="en-US" dirty="0" err="1">
                <a:solidFill>
                  <a:srgbClr val="A50021"/>
                </a:solidFill>
                <a:latin typeface="Courier New" pitchFamily="49" charset="0"/>
              </a:rPr>
              <a:t>gcc</a:t>
            </a:r>
            <a:r>
              <a:rPr lang="en-US" dirty="0">
                <a:solidFill>
                  <a:srgbClr val="A50021"/>
                </a:solidFill>
                <a:latin typeface="Courier New" pitchFamily="49" charset="0"/>
              </a:rPr>
              <a:t> -o program </a:t>
            </a:r>
            <a:r>
              <a:rPr lang="en-US" dirty="0" err="1">
                <a:solidFill>
                  <a:srgbClr val="A50021"/>
                </a:solidFill>
                <a:latin typeface="Courier New" pitchFamily="49" charset="0"/>
              </a:rPr>
              <a:t>program.o</a:t>
            </a:r>
            <a:r>
              <a:rPr lang="en-US" dirty="0">
                <a:solidFill>
                  <a:srgbClr val="A50021"/>
                </a:solidFill>
                <a:latin typeface="Courier New" pitchFamily="49" charset="0"/>
              </a:rPr>
              <a:t> </a:t>
            </a:r>
            <a:r>
              <a:rPr lang="en-US" dirty="0" err="1">
                <a:solidFill>
                  <a:srgbClr val="A50021"/>
                </a:solidFill>
                <a:latin typeface="Courier New" pitchFamily="49" charset="0"/>
              </a:rPr>
              <a:t>libfoo.a</a:t>
            </a:r>
            <a:endParaRPr lang="en-US" dirty="0">
              <a:solidFill>
                <a:srgbClr val="A50021"/>
              </a:solidFill>
              <a:latin typeface="Courier New" pitchFamily="49" charset="0"/>
            </a:endParaRPr>
          </a:p>
          <a:p>
            <a:pPr marL="457200" indent="-457200" eaLnBrk="1" hangingPunct="1">
              <a:lnSpc>
                <a:spcPct val="90000"/>
              </a:lnSpc>
              <a:buFontTx/>
              <a:buNone/>
              <a:defRPr/>
            </a:pPr>
            <a:r>
              <a:rPr lang="en-US" dirty="0">
                <a:solidFill>
                  <a:srgbClr val="A50021"/>
                </a:solidFill>
                <a:latin typeface="Courier New" pitchFamily="49" charset="0"/>
              </a:rPr>
              <a:t>	./program</a:t>
            </a:r>
          </a:p>
          <a:p>
            <a:pPr marL="457200" indent="-457200" eaLnBrk="1" hangingPunct="1">
              <a:lnSpc>
                <a:spcPct val="90000"/>
              </a:lnSpc>
              <a:buFontTx/>
              <a:buAutoNum type="arabicPeriod" startAt="8"/>
              <a:defRPr/>
            </a:pPr>
            <a:r>
              <a:rPr lang="en-US" dirty="0"/>
              <a:t>OR You can use a shorthand notation</a:t>
            </a:r>
          </a:p>
          <a:p>
            <a:pPr marL="457200" indent="-457200" eaLnBrk="1" hangingPunct="1">
              <a:lnSpc>
                <a:spcPct val="90000"/>
              </a:lnSpc>
              <a:buFontTx/>
              <a:buNone/>
              <a:defRPr/>
            </a:pPr>
            <a:r>
              <a:rPr lang="en-US" dirty="0">
                <a:solidFill>
                  <a:srgbClr val="A50021"/>
                </a:solidFill>
                <a:latin typeface="Courier New" pitchFamily="49" charset="0"/>
              </a:rPr>
              <a:t>	</a:t>
            </a:r>
            <a:r>
              <a:rPr lang="en-US" dirty="0" err="1">
                <a:solidFill>
                  <a:srgbClr val="A50021"/>
                </a:solidFill>
                <a:latin typeface="Courier New" pitchFamily="49" charset="0"/>
              </a:rPr>
              <a:t>gcc</a:t>
            </a:r>
            <a:r>
              <a:rPr lang="en-US" dirty="0">
                <a:solidFill>
                  <a:srgbClr val="A50021"/>
                </a:solidFill>
                <a:latin typeface="Courier New" pitchFamily="49" charset="0"/>
              </a:rPr>
              <a:t> -o program </a:t>
            </a:r>
            <a:r>
              <a:rPr lang="en-US" dirty="0" err="1">
                <a:solidFill>
                  <a:srgbClr val="A50021"/>
                </a:solidFill>
                <a:latin typeface="Courier New" pitchFamily="49" charset="0"/>
              </a:rPr>
              <a:t>program.o</a:t>
            </a:r>
            <a:r>
              <a:rPr lang="en-US" dirty="0">
                <a:solidFill>
                  <a:srgbClr val="A50021"/>
                </a:solidFill>
                <a:latin typeface="Courier New" pitchFamily="49" charset="0"/>
              </a:rPr>
              <a:t> -L. -</a:t>
            </a:r>
            <a:r>
              <a:rPr lang="en-US" dirty="0" err="1">
                <a:solidFill>
                  <a:srgbClr val="A50021"/>
                </a:solidFill>
                <a:latin typeface="Courier New" pitchFamily="49" charset="0"/>
              </a:rPr>
              <a:t>lfoo</a:t>
            </a:r>
            <a:endParaRPr lang="en-US" dirty="0">
              <a:solidFill>
                <a:srgbClr val="A50021"/>
              </a:solidFill>
              <a:latin typeface="Courier New" pitchFamily="49" charset="0"/>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Date Placeholder 3">
            <a:extLst>
              <a:ext uri="{FF2B5EF4-FFF2-40B4-BE49-F238E27FC236}">
                <a16:creationId xmlns:a16="http://schemas.microsoft.com/office/drawing/2014/main" id="{88CBB701-5A8E-87F8-38EC-9969EA3B688A}"/>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BA9F9EC4-00BF-43CB-AC91-12D5DE61B22A}"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55299" name="Slide Number Placeholder 5">
            <a:extLst>
              <a:ext uri="{FF2B5EF4-FFF2-40B4-BE49-F238E27FC236}">
                <a16:creationId xmlns:a16="http://schemas.microsoft.com/office/drawing/2014/main" id="{DE1117E7-2190-F2BB-1F26-4153D2602E8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FF889D95-C274-4622-AE6A-E5A048793CF8}" type="slidenum">
              <a:rPr lang="en-US" altLang="en-US" sz="1400" b="0" smtClean="0">
                <a:latin typeface="Arial Black" panose="020B0A04020102020204" pitchFamily="34" charset="0"/>
              </a:rPr>
              <a:pPr>
                <a:spcBef>
                  <a:spcPct val="0"/>
                </a:spcBef>
                <a:buClrTx/>
                <a:buFontTx/>
                <a:buNone/>
              </a:pPr>
              <a:t>46</a:t>
            </a:fld>
            <a:endParaRPr lang="en-US" altLang="en-US" sz="1400" b="0">
              <a:latin typeface="Arial Black" panose="020B0A04020102020204" pitchFamily="34" charset="0"/>
            </a:endParaRPr>
          </a:p>
        </p:txBody>
      </p:sp>
      <p:sp>
        <p:nvSpPr>
          <p:cNvPr id="856066" name="Rectangle 2">
            <a:extLst>
              <a:ext uri="{FF2B5EF4-FFF2-40B4-BE49-F238E27FC236}">
                <a16:creationId xmlns:a16="http://schemas.microsoft.com/office/drawing/2014/main" id="{A5157470-980F-6556-FB1F-B3FBCA31E34B}"/>
              </a:ext>
            </a:extLst>
          </p:cNvPr>
          <p:cNvSpPr>
            <a:spLocks noGrp="1" noChangeArrowheads="1"/>
          </p:cNvSpPr>
          <p:nvPr>
            <p:ph type="title"/>
          </p:nvPr>
        </p:nvSpPr>
        <p:spPr/>
        <p:txBody>
          <a:bodyPr/>
          <a:lstStyle/>
          <a:p>
            <a:pPr eaLnBrk="1" hangingPunct="1">
              <a:defRPr/>
            </a:pPr>
            <a:r>
              <a:rPr lang="en-US"/>
              <a:t>man for help</a:t>
            </a:r>
          </a:p>
        </p:txBody>
      </p:sp>
      <p:sp>
        <p:nvSpPr>
          <p:cNvPr id="856067" name="Rectangle 3">
            <a:extLst>
              <a:ext uri="{FF2B5EF4-FFF2-40B4-BE49-F238E27FC236}">
                <a16:creationId xmlns:a16="http://schemas.microsoft.com/office/drawing/2014/main" id="{9948B9DA-145F-4171-AB3D-EECE7F9968F3}"/>
              </a:ext>
            </a:extLst>
          </p:cNvPr>
          <p:cNvSpPr>
            <a:spLocks noGrp="1" noChangeArrowheads="1"/>
          </p:cNvSpPr>
          <p:nvPr>
            <p:ph type="body" idx="1"/>
          </p:nvPr>
        </p:nvSpPr>
        <p:spPr/>
        <p:txBody>
          <a:bodyPr/>
          <a:lstStyle/>
          <a:p>
            <a:pPr eaLnBrk="1" hangingPunct="1">
              <a:buFontTx/>
              <a:buNone/>
              <a:defRPr/>
            </a:pPr>
            <a:r>
              <a:rPr lang="en-US" dirty="0"/>
              <a:t>		Section		contents</a:t>
            </a:r>
          </a:p>
          <a:p>
            <a:pPr eaLnBrk="1" hangingPunct="1">
              <a:buFontTx/>
              <a:buNone/>
              <a:defRPr/>
            </a:pPr>
            <a:r>
              <a:rPr lang="en-US" dirty="0"/>
              <a:t>		1			user commands</a:t>
            </a:r>
          </a:p>
          <a:p>
            <a:pPr eaLnBrk="1" hangingPunct="1">
              <a:buFontTx/>
              <a:buNone/>
              <a:defRPr/>
            </a:pPr>
            <a:r>
              <a:rPr lang="en-US" dirty="0"/>
              <a:t>		2			system calls</a:t>
            </a:r>
          </a:p>
          <a:p>
            <a:pPr eaLnBrk="1" hangingPunct="1">
              <a:buFontTx/>
              <a:buNone/>
              <a:defRPr/>
            </a:pPr>
            <a:r>
              <a:rPr lang="en-US" dirty="0"/>
              <a:t>		3			C library functions</a:t>
            </a:r>
          </a:p>
          <a:p>
            <a:pPr eaLnBrk="1" hangingPunct="1">
              <a:buFontTx/>
              <a:buNone/>
              <a:defRPr/>
            </a:pPr>
            <a:r>
              <a:rPr lang="en-US" dirty="0"/>
              <a:t>		4			devices and network interfaces</a:t>
            </a:r>
          </a:p>
          <a:p>
            <a:pPr eaLnBrk="1" hangingPunct="1">
              <a:buFontTx/>
              <a:buNone/>
              <a:defRPr/>
            </a:pPr>
            <a:r>
              <a:rPr lang="en-US" dirty="0"/>
              <a:t>		5			file formats</a:t>
            </a:r>
          </a:p>
          <a:p>
            <a:pPr eaLnBrk="1" hangingPunct="1">
              <a:buFontTx/>
              <a:buNone/>
              <a:defRPr/>
            </a:pPr>
            <a:r>
              <a:rPr lang="en-US" dirty="0"/>
              <a:t>		6			games and demos</a:t>
            </a:r>
          </a:p>
          <a:p>
            <a:pPr eaLnBrk="1" hangingPunct="1">
              <a:buFontTx/>
              <a:buNone/>
              <a:defRPr/>
            </a:pPr>
            <a:r>
              <a:rPr lang="en-US" dirty="0"/>
              <a:t>		7			environments, tables and macros</a:t>
            </a:r>
          </a:p>
          <a:p>
            <a:pPr eaLnBrk="1" hangingPunct="1">
              <a:buFontTx/>
              <a:buNone/>
              <a:defRPr/>
            </a:pPr>
            <a:r>
              <a:rPr lang="en-US" dirty="0"/>
              <a:t>		8			system maintenance</a:t>
            </a:r>
          </a:p>
          <a:p>
            <a:pPr eaLnBrk="1" hangingPunct="1">
              <a:buFontTx/>
              <a:buNone/>
              <a:defRPr/>
            </a:pPr>
            <a:r>
              <a:rPr lang="en-US" dirty="0"/>
              <a:t>		e.g. 	</a:t>
            </a:r>
            <a:r>
              <a:rPr lang="en-US" dirty="0">
                <a:solidFill>
                  <a:srgbClr val="A50021"/>
                </a:solidFill>
                <a:latin typeface="Courier New" pitchFamily="49" charset="0"/>
              </a:rPr>
              <a:t>man 1 printf</a:t>
            </a:r>
          </a:p>
          <a:p>
            <a:pPr eaLnBrk="1" hangingPunct="1">
              <a:buFontTx/>
              <a:buNone/>
              <a:defRPr/>
            </a:pPr>
            <a:r>
              <a:rPr lang="en-US" dirty="0"/>
              <a:t>			</a:t>
            </a:r>
            <a:r>
              <a:rPr lang="en-US" dirty="0">
                <a:solidFill>
                  <a:srgbClr val="A50021"/>
                </a:solidFill>
                <a:latin typeface="Courier New" pitchFamily="49" charset="0"/>
              </a:rPr>
              <a:t>man 3 printf</a:t>
            </a:r>
          </a:p>
          <a:p>
            <a:pPr eaLnBrk="1" hangingPunct="1">
              <a:buFontTx/>
              <a:buNone/>
              <a:defRPr/>
            </a:pPr>
            <a:r>
              <a:rPr lang="en-US" dirty="0">
                <a:solidFill>
                  <a:srgbClr val="A50021"/>
                </a:solidFill>
                <a:latin typeface="Courier New" pitchFamily="49" charset="0"/>
              </a:rPr>
              <a:t>						indent </a:t>
            </a:r>
            <a:r>
              <a:rPr lang="en-US" dirty="0" err="1">
                <a:solidFill>
                  <a:srgbClr val="A50021"/>
                </a:solidFill>
                <a:latin typeface="Courier New" pitchFamily="49" charset="0"/>
              </a:rPr>
              <a:t>program.c</a:t>
            </a:r>
            <a:endParaRPr lang="en-US" dirty="0">
              <a:solidFill>
                <a:srgbClr val="A50021"/>
              </a:solidFill>
              <a:latin typeface="Courier New" pitchFamily="49" charset="0"/>
            </a:endParaRPr>
          </a:p>
          <a:p>
            <a:pPr eaLnBrk="1" hangingPunct="1">
              <a:buFontTx/>
              <a:buNone/>
              <a:defRPr/>
            </a:pPr>
            <a:r>
              <a:rPr lang="en-US" dirty="0">
                <a:solidFill>
                  <a:srgbClr val="A50021"/>
                </a:solidFill>
                <a:latin typeface="Courier New" pitchFamily="49" charset="0"/>
              </a:rPr>
              <a:t>						man indent</a:t>
            </a: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Date Placeholder 3">
            <a:extLst>
              <a:ext uri="{FF2B5EF4-FFF2-40B4-BE49-F238E27FC236}">
                <a16:creationId xmlns:a16="http://schemas.microsoft.com/office/drawing/2014/main" id="{BBA982E0-1D93-C96F-2245-CC7C853B6737}"/>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A3E551A4-0E80-4AAF-B64E-4DE9C8F9D75C}"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56323" name="Slide Number Placeholder 5">
            <a:extLst>
              <a:ext uri="{FF2B5EF4-FFF2-40B4-BE49-F238E27FC236}">
                <a16:creationId xmlns:a16="http://schemas.microsoft.com/office/drawing/2014/main" id="{1C97A0AD-B77A-24AD-4EAF-0605E8FC3ED4}"/>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DCC12800-2477-4117-8783-60D1E0DE3051}" type="slidenum">
              <a:rPr lang="en-US" altLang="en-US" sz="1400" b="0" smtClean="0">
                <a:latin typeface="Arial Black" panose="020B0A04020102020204" pitchFamily="34" charset="0"/>
              </a:rPr>
              <a:pPr>
                <a:spcBef>
                  <a:spcPct val="0"/>
                </a:spcBef>
                <a:buClrTx/>
                <a:buFontTx/>
                <a:buNone/>
              </a:pPr>
              <a:t>47</a:t>
            </a:fld>
            <a:endParaRPr lang="en-US" altLang="en-US" sz="1400" b="0">
              <a:latin typeface="Arial Black" panose="020B0A04020102020204" pitchFamily="34" charset="0"/>
            </a:endParaRPr>
          </a:p>
        </p:txBody>
      </p:sp>
      <p:sp>
        <p:nvSpPr>
          <p:cNvPr id="827396" name="Rectangle 4">
            <a:extLst>
              <a:ext uri="{FF2B5EF4-FFF2-40B4-BE49-F238E27FC236}">
                <a16:creationId xmlns:a16="http://schemas.microsoft.com/office/drawing/2014/main" id="{561F661C-DA69-D504-A88F-DF12A1400723}"/>
              </a:ext>
            </a:extLst>
          </p:cNvPr>
          <p:cNvSpPr>
            <a:spLocks noGrp="1" noChangeArrowheads="1"/>
          </p:cNvSpPr>
          <p:nvPr>
            <p:ph type="title"/>
          </p:nvPr>
        </p:nvSpPr>
        <p:spPr>
          <a:xfrm>
            <a:off x="422275" y="381000"/>
            <a:ext cx="7388225" cy="515938"/>
          </a:xfrm>
        </p:spPr>
        <p:txBody>
          <a:bodyPr lIns="90488" tIns="44450" rIns="90488" bIns="44450" anchor="b">
            <a:spAutoFit/>
          </a:bodyPr>
          <a:lstStyle/>
          <a:p>
            <a:pPr eaLnBrk="1" hangingPunct="1">
              <a:defRPr/>
            </a:pPr>
            <a:r>
              <a:rPr lang="en-US"/>
              <a:t>Thank You</a:t>
            </a:r>
          </a:p>
        </p:txBody>
      </p:sp>
      <p:sp>
        <p:nvSpPr>
          <p:cNvPr id="827397" name="Rectangle 5">
            <a:extLst>
              <a:ext uri="{FF2B5EF4-FFF2-40B4-BE49-F238E27FC236}">
                <a16:creationId xmlns:a16="http://schemas.microsoft.com/office/drawing/2014/main" id="{1A7B826A-80F5-DDEC-FF8D-42CCB35F96E9}"/>
              </a:ext>
            </a:extLst>
          </p:cNvPr>
          <p:cNvSpPr>
            <a:spLocks noGrp="1" noChangeArrowheads="1"/>
          </p:cNvSpPr>
          <p:nvPr>
            <p:ph type="body" sz="half" idx="1"/>
          </p:nvPr>
        </p:nvSpPr>
        <p:spPr>
          <a:xfrm>
            <a:off x="422275" y="1143000"/>
            <a:ext cx="4295775" cy="619125"/>
          </a:xfrm>
        </p:spPr>
        <p:txBody>
          <a:bodyPr lIns="90488" tIns="44450" rIns="90488" bIns="44450"/>
          <a:lstStyle/>
          <a:p>
            <a:pPr eaLnBrk="1" hangingPunct="1">
              <a:buFontTx/>
              <a:buNone/>
              <a:defRPr/>
            </a:pPr>
            <a:r>
              <a:rPr lang="en-US" sz="2000" b="0"/>
              <a:t>Questions?</a:t>
            </a:r>
          </a:p>
          <a:p>
            <a:pPr eaLnBrk="1" hangingPunct="1">
              <a:buFontTx/>
              <a:buNone/>
              <a:defRPr/>
            </a:pPr>
            <a:endParaRPr lang="en-US" sz="3200" b="0"/>
          </a:p>
        </p:txBody>
      </p:sp>
      <p:graphicFrame>
        <p:nvGraphicFramePr>
          <p:cNvPr id="56326" name="Object 6">
            <a:extLst>
              <a:ext uri="{FF2B5EF4-FFF2-40B4-BE49-F238E27FC236}">
                <a16:creationId xmlns:a16="http://schemas.microsoft.com/office/drawing/2014/main" id="{E05D7B03-1F03-73A2-B627-AB43370DCE76}"/>
              </a:ext>
            </a:extLst>
          </p:cNvPr>
          <p:cNvGraphicFramePr>
            <a:graphicFrameLocks noChangeAspect="1"/>
          </p:cNvGraphicFramePr>
          <p:nvPr/>
        </p:nvGraphicFramePr>
        <p:xfrm>
          <a:off x="1824038" y="2228850"/>
          <a:ext cx="5511800" cy="3932238"/>
        </p:xfrm>
        <a:graphic>
          <a:graphicData uri="http://schemas.openxmlformats.org/presentationml/2006/ole">
            <mc:AlternateContent xmlns:mc="http://schemas.openxmlformats.org/markup-compatibility/2006">
              <mc:Choice xmlns:v="urn:schemas-microsoft-com:vml" Requires="v">
                <p:oleObj name="ClipArt" r:id="rId3" imgW="4006850" imgH="2857500" progId="MS_ClipArt_Gallery.2">
                  <p:embed/>
                </p:oleObj>
              </mc:Choice>
              <mc:Fallback>
                <p:oleObj name="ClipArt" r:id="rId3" imgW="4006850" imgH="2857500" progId="MS_ClipArt_Gallery.2">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038" y="2228850"/>
                        <a:ext cx="5511800" cy="3932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25400" algn="ctr" rotWithShape="0">
                                <a:srgbClr val="808080"/>
                              </a:outerShdw>
                            </a:effectLst>
                          </a14:hiddenEffects>
                        </a:ext>
                      </a:extLst>
                    </p:spPr>
                  </p:pic>
                </p:oleObj>
              </mc:Fallback>
            </mc:AlternateContent>
          </a:graphicData>
        </a:graphic>
      </p:graphicFrame>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Date Placeholder 4">
            <a:extLst>
              <a:ext uri="{FF2B5EF4-FFF2-40B4-BE49-F238E27FC236}">
                <a16:creationId xmlns:a16="http://schemas.microsoft.com/office/drawing/2014/main" id="{F08E435D-7335-05AC-E0BD-307DE4FEFAE0}"/>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5F982DCE-9C1A-4252-B1BC-D465D504F64F}"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23555" name="Slide Number Placeholder 6">
            <a:extLst>
              <a:ext uri="{FF2B5EF4-FFF2-40B4-BE49-F238E27FC236}">
                <a16:creationId xmlns:a16="http://schemas.microsoft.com/office/drawing/2014/main" id="{1AC92194-6D97-3C46-98A6-3DC19A9F829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52399AC1-807D-4A22-BA8B-41C7DA5A5728}" type="slidenum">
              <a:rPr lang="en-US" altLang="en-US" sz="1400" b="0" smtClean="0">
                <a:latin typeface="Arial Black" panose="020B0A04020102020204" pitchFamily="34" charset="0"/>
              </a:rPr>
              <a:pPr>
                <a:spcBef>
                  <a:spcPct val="0"/>
                </a:spcBef>
                <a:buClrTx/>
                <a:buFontTx/>
                <a:buNone/>
              </a:pPr>
              <a:t>5</a:t>
            </a:fld>
            <a:endParaRPr lang="en-US" altLang="en-US" sz="1400" b="0">
              <a:latin typeface="Arial Black" panose="020B0A04020102020204" pitchFamily="34" charset="0"/>
            </a:endParaRPr>
          </a:p>
        </p:txBody>
      </p:sp>
      <p:sp>
        <p:nvSpPr>
          <p:cNvPr id="830466" name="Rectangle 2">
            <a:extLst>
              <a:ext uri="{FF2B5EF4-FFF2-40B4-BE49-F238E27FC236}">
                <a16:creationId xmlns:a16="http://schemas.microsoft.com/office/drawing/2014/main" id="{D9DB2921-8432-1FA9-8C20-A3D1F8764A56}"/>
              </a:ext>
            </a:extLst>
          </p:cNvPr>
          <p:cNvSpPr>
            <a:spLocks noGrp="1" noChangeArrowheads="1"/>
          </p:cNvSpPr>
          <p:nvPr>
            <p:ph type="title"/>
          </p:nvPr>
        </p:nvSpPr>
        <p:spPr/>
        <p:txBody>
          <a:bodyPr/>
          <a:lstStyle/>
          <a:p>
            <a:pPr eaLnBrk="1" hangingPunct="1">
              <a:defRPr/>
            </a:pPr>
            <a:r>
              <a:rPr lang="en-US"/>
              <a:t>Recommended Software</a:t>
            </a:r>
          </a:p>
        </p:txBody>
      </p:sp>
      <p:sp>
        <p:nvSpPr>
          <p:cNvPr id="830467" name="Rectangle 3">
            <a:extLst>
              <a:ext uri="{FF2B5EF4-FFF2-40B4-BE49-F238E27FC236}">
                <a16:creationId xmlns:a16="http://schemas.microsoft.com/office/drawing/2014/main" id="{91BC433E-4DB6-15B0-24DE-35D7E116C108}"/>
              </a:ext>
            </a:extLst>
          </p:cNvPr>
          <p:cNvSpPr>
            <a:spLocks noGrp="1" noChangeArrowheads="1"/>
          </p:cNvSpPr>
          <p:nvPr>
            <p:ph type="body" sz="half" idx="1"/>
          </p:nvPr>
        </p:nvSpPr>
        <p:spPr>
          <a:xfrm>
            <a:off x="0" y="6324600"/>
            <a:ext cx="9144000" cy="533400"/>
          </a:xfrm>
        </p:spPr>
        <p:txBody>
          <a:bodyPr/>
          <a:lstStyle/>
          <a:p>
            <a:pPr algn="ctr" eaLnBrk="1" hangingPunct="1">
              <a:buFontTx/>
              <a:buNone/>
              <a:defRPr/>
            </a:pPr>
            <a:r>
              <a:rPr lang="en-US" sz="2000" dirty="0"/>
              <a:t>Ubuntu-18.04.3-desktop-amd64 or onward</a:t>
            </a:r>
          </a:p>
        </p:txBody>
      </p:sp>
      <p:pic>
        <p:nvPicPr>
          <p:cNvPr id="23558" name="Picture 2">
            <a:extLst>
              <a:ext uri="{FF2B5EF4-FFF2-40B4-BE49-F238E27FC236}">
                <a16:creationId xmlns:a16="http://schemas.microsoft.com/office/drawing/2014/main" id="{9E5EFD32-6A43-8917-7583-271643C854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5850" y="585788"/>
            <a:ext cx="6762750" cy="5680075"/>
          </a:xfrm>
          <a:prstGeom prst="rect">
            <a:avLst/>
          </a:prstGeom>
          <a:noFill/>
          <a:ln w="38100">
            <a:solidFill>
              <a:srgbClr val="0000CC"/>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69376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withEffect">
                                  <p:stCondLst>
                                    <p:cond delay="0"/>
                                  </p:stCondLst>
                                  <p:childTnLst>
                                    <p:set>
                                      <p:cBhvr>
                                        <p:cTn id="6" dur="1" fill="hold">
                                          <p:stCondLst>
                                            <p:cond delay="0"/>
                                          </p:stCondLst>
                                        </p:cTn>
                                        <p:tgtEl>
                                          <p:spTgt spid="830466"/>
                                        </p:tgtEl>
                                        <p:attrNameLst>
                                          <p:attrName>style.visibility</p:attrName>
                                        </p:attrNameLst>
                                      </p:cBhvr>
                                      <p:to>
                                        <p:strVal val="visible"/>
                                      </p:to>
                                    </p:set>
                                    <p:anim calcmode="lin" valueType="num">
                                      <p:cBhvr>
                                        <p:cTn id="7" dur="1000" fill="hold"/>
                                        <p:tgtEl>
                                          <p:spTgt spid="830466"/>
                                        </p:tgtEl>
                                        <p:attrNameLst>
                                          <p:attrName>ppt_x</p:attrName>
                                        </p:attrNameLst>
                                      </p:cBhvr>
                                      <p:tavLst>
                                        <p:tav tm="0">
                                          <p:val>
                                            <p:strVal val="#ppt_x-.2"/>
                                          </p:val>
                                        </p:tav>
                                        <p:tav tm="100000">
                                          <p:val>
                                            <p:strVal val="#ppt_x"/>
                                          </p:val>
                                        </p:tav>
                                      </p:tavLst>
                                    </p:anim>
                                    <p:anim calcmode="lin" valueType="num">
                                      <p:cBhvr>
                                        <p:cTn id="8" dur="1000" fill="hold"/>
                                        <p:tgtEl>
                                          <p:spTgt spid="830466"/>
                                        </p:tgtEl>
                                        <p:attrNameLst>
                                          <p:attrName>ppt_y</p:attrName>
                                        </p:attrNameLst>
                                      </p:cBhvr>
                                      <p:tavLst>
                                        <p:tav tm="0">
                                          <p:val>
                                            <p:strVal val="#ppt_y"/>
                                          </p:val>
                                        </p:tav>
                                        <p:tav tm="100000">
                                          <p:val>
                                            <p:strVal val="#ppt_y"/>
                                          </p:val>
                                        </p:tav>
                                      </p:tavLst>
                                    </p:anim>
                                    <p:animEffect transition="in" filter="wipe(right)" prLst="gradientSize: 0.1">
                                      <p:cBhvr>
                                        <p:cTn id="9" dur="1000"/>
                                        <p:tgtEl>
                                          <p:spTgt spid="83046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830467">
                                            <p:txEl>
                                              <p:pRg st="0" end="0"/>
                                            </p:txEl>
                                          </p:spTgt>
                                        </p:tgtEl>
                                        <p:attrNameLst>
                                          <p:attrName>style.visibility</p:attrName>
                                        </p:attrNameLst>
                                      </p:cBhvr>
                                      <p:to>
                                        <p:strVal val="visible"/>
                                      </p:to>
                                    </p:set>
                                    <p:animEffect transition="in" filter="dissolve">
                                      <p:cBhvr>
                                        <p:cTn id="14" dur="500"/>
                                        <p:tgtEl>
                                          <p:spTgt spid="8304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0466" grpId="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Date Placeholder 4">
            <a:extLst>
              <a:ext uri="{FF2B5EF4-FFF2-40B4-BE49-F238E27FC236}">
                <a16:creationId xmlns:a16="http://schemas.microsoft.com/office/drawing/2014/main" id="{0D7D6DC4-E7E9-5FF4-A20F-21BA13E1B46F}"/>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2EF3562F-5C76-4781-B1FF-3FA8BF59FCE8}"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24579" name="Slide Number Placeholder 6">
            <a:extLst>
              <a:ext uri="{FF2B5EF4-FFF2-40B4-BE49-F238E27FC236}">
                <a16:creationId xmlns:a16="http://schemas.microsoft.com/office/drawing/2014/main" id="{248C734B-C083-94C9-1C3B-C54B6927958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385B7CFF-B70F-4946-96FF-F9D8221E0370}" type="slidenum">
              <a:rPr lang="en-US" altLang="en-US" sz="1400" b="0" smtClean="0">
                <a:latin typeface="Arial Black" panose="020B0A04020102020204" pitchFamily="34" charset="0"/>
              </a:rPr>
              <a:pPr>
                <a:spcBef>
                  <a:spcPct val="0"/>
                </a:spcBef>
                <a:buClrTx/>
                <a:buFontTx/>
                <a:buNone/>
              </a:pPr>
              <a:t>6</a:t>
            </a:fld>
            <a:endParaRPr lang="en-US" altLang="en-US" sz="1400" b="0">
              <a:latin typeface="Arial Black" panose="020B0A04020102020204" pitchFamily="34" charset="0"/>
            </a:endParaRPr>
          </a:p>
        </p:txBody>
      </p:sp>
      <p:sp>
        <p:nvSpPr>
          <p:cNvPr id="830466" name="Rectangle 2">
            <a:extLst>
              <a:ext uri="{FF2B5EF4-FFF2-40B4-BE49-F238E27FC236}">
                <a16:creationId xmlns:a16="http://schemas.microsoft.com/office/drawing/2014/main" id="{633F6002-D15E-C9CD-F0B9-0BEBAC2BFF97}"/>
              </a:ext>
            </a:extLst>
          </p:cNvPr>
          <p:cNvSpPr>
            <a:spLocks noGrp="1" noChangeArrowheads="1"/>
          </p:cNvSpPr>
          <p:nvPr>
            <p:ph type="title"/>
          </p:nvPr>
        </p:nvSpPr>
        <p:spPr/>
        <p:txBody>
          <a:bodyPr/>
          <a:lstStyle/>
          <a:p>
            <a:pPr eaLnBrk="1" hangingPunct="1">
              <a:defRPr/>
            </a:pPr>
            <a:r>
              <a:rPr lang="en-US"/>
              <a:t>Recommended Software</a:t>
            </a:r>
          </a:p>
        </p:txBody>
      </p:sp>
      <p:sp>
        <p:nvSpPr>
          <p:cNvPr id="830467" name="Rectangle 3">
            <a:extLst>
              <a:ext uri="{FF2B5EF4-FFF2-40B4-BE49-F238E27FC236}">
                <a16:creationId xmlns:a16="http://schemas.microsoft.com/office/drawing/2014/main" id="{EBCA623B-1631-648A-AFB2-DBA9E91CE2DA}"/>
              </a:ext>
            </a:extLst>
          </p:cNvPr>
          <p:cNvSpPr>
            <a:spLocks noGrp="1" noChangeArrowheads="1"/>
          </p:cNvSpPr>
          <p:nvPr>
            <p:ph type="body" sz="half" idx="1"/>
          </p:nvPr>
        </p:nvSpPr>
        <p:spPr>
          <a:xfrm>
            <a:off x="0" y="6324600"/>
            <a:ext cx="9144000" cy="533400"/>
          </a:xfrm>
        </p:spPr>
        <p:txBody>
          <a:bodyPr/>
          <a:lstStyle/>
          <a:p>
            <a:pPr algn="ctr" eaLnBrk="1" hangingPunct="1">
              <a:buFontTx/>
              <a:buNone/>
              <a:defRPr/>
            </a:pPr>
            <a:r>
              <a:rPr lang="en-US" sz="2000" dirty="0"/>
              <a:t>KNOPPIX_V8.2</a:t>
            </a:r>
          </a:p>
        </p:txBody>
      </p:sp>
      <p:pic>
        <p:nvPicPr>
          <p:cNvPr id="24582" name="Picture 1">
            <a:extLst>
              <a:ext uri="{FF2B5EF4-FFF2-40B4-BE49-F238E27FC236}">
                <a16:creationId xmlns:a16="http://schemas.microsoft.com/office/drawing/2014/main" id="{E98EC6BF-4C78-93C9-A6A6-BA3CAACB07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00" y="576263"/>
            <a:ext cx="6899275"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3237457"/>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withEffect">
                                  <p:stCondLst>
                                    <p:cond delay="0"/>
                                  </p:stCondLst>
                                  <p:childTnLst>
                                    <p:set>
                                      <p:cBhvr>
                                        <p:cTn id="6" dur="1" fill="hold">
                                          <p:stCondLst>
                                            <p:cond delay="0"/>
                                          </p:stCondLst>
                                        </p:cTn>
                                        <p:tgtEl>
                                          <p:spTgt spid="830466"/>
                                        </p:tgtEl>
                                        <p:attrNameLst>
                                          <p:attrName>style.visibility</p:attrName>
                                        </p:attrNameLst>
                                      </p:cBhvr>
                                      <p:to>
                                        <p:strVal val="visible"/>
                                      </p:to>
                                    </p:set>
                                    <p:anim calcmode="lin" valueType="num">
                                      <p:cBhvr>
                                        <p:cTn id="7" dur="1000" fill="hold"/>
                                        <p:tgtEl>
                                          <p:spTgt spid="830466"/>
                                        </p:tgtEl>
                                        <p:attrNameLst>
                                          <p:attrName>ppt_x</p:attrName>
                                        </p:attrNameLst>
                                      </p:cBhvr>
                                      <p:tavLst>
                                        <p:tav tm="0">
                                          <p:val>
                                            <p:strVal val="#ppt_x-.2"/>
                                          </p:val>
                                        </p:tav>
                                        <p:tav tm="100000">
                                          <p:val>
                                            <p:strVal val="#ppt_x"/>
                                          </p:val>
                                        </p:tav>
                                      </p:tavLst>
                                    </p:anim>
                                    <p:anim calcmode="lin" valueType="num">
                                      <p:cBhvr>
                                        <p:cTn id="8" dur="1000" fill="hold"/>
                                        <p:tgtEl>
                                          <p:spTgt spid="830466"/>
                                        </p:tgtEl>
                                        <p:attrNameLst>
                                          <p:attrName>ppt_y</p:attrName>
                                        </p:attrNameLst>
                                      </p:cBhvr>
                                      <p:tavLst>
                                        <p:tav tm="0">
                                          <p:val>
                                            <p:strVal val="#ppt_y"/>
                                          </p:val>
                                        </p:tav>
                                        <p:tav tm="100000">
                                          <p:val>
                                            <p:strVal val="#ppt_y"/>
                                          </p:val>
                                        </p:tav>
                                      </p:tavLst>
                                    </p:anim>
                                    <p:animEffect transition="in" filter="wipe(right)" prLst="gradientSize: 0.1">
                                      <p:cBhvr>
                                        <p:cTn id="9" dur="1000"/>
                                        <p:tgtEl>
                                          <p:spTgt spid="83046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830467">
                                            <p:txEl>
                                              <p:pRg st="0" end="0"/>
                                            </p:txEl>
                                          </p:spTgt>
                                        </p:tgtEl>
                                        <p:attrNameLst>
                                          <p:attrName>style.visibility</p:attrName>
                                        </p:attrNameLst>
                                      </p:cBhvr>
                                      <p:to>
                                        <p:strVal val="visible"/>
                                      </p:to>
                                    </p:set>
                                    <p:animEffect transition="in" filter="dissolve">
                                      <p:cBhvr>
                                        <p:cTn id="14" dur="500"/>
                                        <p:tgtEl>
                                          <p:spTgt spid="8304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046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292C6-EE2F-0751-174C-148F1BFDF6F0}"/>
            </a:ext>
          </a:extLst>
        </p:cNvPr>
        <p:cNvGrpSpPr/>
        <p:nvPr/>
      </p:nvGrpSpPr>
      <p:grpSpPr>
        <a:xfrm>
          <a:off x="0" y="0"/>
          <a:ext cx="0" cy="0"/>
          <a:chOff x="0" y="0"/>
          <a:chExt cx="0" cy="0"/>
        </a:xfrm>
      </p:grpSpPr>
      <p:sp>
        <p:nvSpPr>
          <p:cNvPr id="25602" name="Date Placeholder 3">
            <a:extLst>
              <a:ext uri="{FF2B5EF4-FFF2-40B4-BE49-F238E27FC236}">
                <a16:creationId xmlns:a16="http://schemas.microsoft.com/office/drawing/2014/main" id="{EE4774FB-5D71-FF70-8B7F-CF5EB6473D16}"/>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7037E8E5-146A-4880-AD09-64446AF06E1E}"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25603" name="Slide Number Placeholder 5">
            <a:extLst>
              <a:ext uri="{FF2B5EF4-FFF2-40B4-BE49-F238E27FC236}">
                <a16:creationId xmlns:a16="http://schemas.microsoft.com/office/drawing/2014/main" id="{4C022D28-F0BE-417E-4EF7-BF4776C4335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0962F1DA-596D-4563-A90D-B9160D72BA06}" type="slidenum">
              <a:rPr lang="en-US" altLang="en-US" sz="1400" b="0" smtClean="0">
                <a:latin typeface="Arial Black" panose="020B0A04020102020204" pitchFamily="34" charset="0"/>
              </a:rPr>
              <a:pPr>
                <a:spcBef>
                  <a:spcPct val="0"/>
                </a:spcBef>
                <a:buClrTx/>
                <a:buFontTx/>
                <a:buNone/>
              </a:pPr>
              <a:t>7</a:t>
            </a:fld>
            <a:endParaRPr lang="en-US" altLang="en-US" sz="1400" b="0">
              <a:latin typeface="Arial Black" panose="020B0A04020102020204" pitchFamily="34" charset="0"/>
            </a:endParaRPr>
          </a:p>
        </p:txBody>
      </p:sp>
      <p:sp>
        <p:nvSpPr>
          <p:cNvPr id="807938" name="Rectangle 2">
            <a:extLst>
              <a:ext uri="{FF2B5EF4-FFF2-40B4-BE49-F238E27FC236}">
                <a16:creationId xmlns:a16="http://schemas.microsoft.com/office/drawing/2014/main" id="{619B57C0-2E7E-7355-4DCD-2565C66A970C}"/>
              </a:ext>
            </a:extLst>
          </p:cNvPr>
          <p:cNvSpPr>
            <a:spLocks noGrp="1" noChangeArrowheads="1"/>
          </p:cNvSpPr>
          <p:nvPr>
            <p:ph type="title"/>
          </p:nvPr>
        </p:nvSpPr>
        <p:spPr/>
        <p:txBody>
          <a:bodyPr/>
          <a:lstStyle/>
          <a:p>
            <a:pPr eaLnBrk="1" hangingPunct="1">
              <a:defRPr/>
            </a:pPr>
            <a:r>
              <a:rPr lang="en-US" dirty="0"/>
              <a:t>Course Outline Overview</a:t>
            </a:r>
          </a:p>
        </p:txBody>
      </p:sp>
      <p:sp>
        <p:nvSpPr>
          <p:cNvPr id="807939" name="Rectangle 3">
            <a:extLst>
              <a:ext uri="{FF2B5EF4-FFF2-40B4-BE49-F238E27FC236}">
                <a16:creationId xmlns:a16="http://schemas.microsoft.com/office/drawing/2014/main" id="{02419811-7B2D-1BB6-C650-E6978BC49260}"/>
              </a:ext>
            </a:extLst>
          </p:cNvPr>
          <p:cNvSpPr>
            <a:spLocks noGrp="1" noChangeArrowheads="1"/>
          </p:cNvSpPr>
          <p:nvPr>
            <p:ph type="body" idx="1"/>
          </p:nvPr>
        </p:nvSpPr>
        <p:spPr>
          <a:xfrm>
            <a:off x="457200" y="896937"/>
            <a:ext cx="8229600" cy="5346701"/>
          </a:xfrm>
        </p:spPr>
        <p:txBody>
          <a:bodyPr/>
          <a:lstStyle/>
          <a:p>
            <a:pPr eaLnBrk="1" hangingPunct="1">
              <a:defRPr/>
            </a:pPr>
            <a:r>
              <a:rPr lang="en-US" sz="2000" b="1" dirty="0"/>
              <a:t>Getting Started</a:t>
            </a:r>
          </a:p>
          <a:p>
            <a:pPr lvl="1" eaLnBrk="1" hangingPunct="1">
              <a:defRPr/>
            </a:pPr>
            <a:r>
              <a:rPr lang="en-US" sz="2000" dirty="0"/>
              <a:t>An Introduction to UNIX, LINUX and GNU</a:t>
            </a:r>
          </a:p>
          <a:p>
            <a:pPr lvl="1" eaLnBrk="1" hangingPunct="1">
              <a:defRPr/>
            </a:pPr>
            <a:r>
              <a:rPr lang="en-US" sz="2000" dirty="0"/>
              <a:t>Programming LINUX</a:t>
            </a:r>
          </a:p>
          <a:p>
            <a:pPr eaLnBrk="1" hangingPunct="1">
              <a:defRPr/>
            </a:pPr>
            <a:r>
              <a:rPr lang="en-US" sz="2000" b="1" dirty="0"/>
              <a:t>Shell Programming</a:t>
            </a:r>
          </a:p>
          <a:p>
            <a:pPr lvl="1" eaLnBrk="1" hangingPunct="1">
              <a:defRPr/>
            </a:pPr>
            <a:r>
              <a:rPr lang="en-US" sz="2000" dirty="0"/>
              <a:t>Why Program with Shell?</a:t>
            </a:r>
          </a:p>
          <a:p>
            <a:pPr lvl="1" eaLnBrk="1" hangingPunct="1">
              <a:defRPr/>
            </a:pPr>
            <a:r>
              <a:rPr lang="en-US" sz="2000" dirty="0"/>
              <a:t>Pipes and Redirections</a:t>
            </a:r>
          </a:p>
          <a:p>
            <a:pPr lvl="1" eaLnBrk="1" hangingPunct="1">
              <a:defRPr/>
            </a:pPr>
            <a:r>
              <a:rPr lang="en-US" sz="2000" dirty="0"/>
              <a:t>The Shell as Programming Language, Shell Syntax</a:t>
            </a:r>
          </a:p>
          <a:p>
            <a:pPr eaLnBrk="1" hangingPunct="1">
              <a:defRPr/>
            </a:pPr>
            <a:r>
              <a:rPr lang="en-US" sz="2000" b="1" dirty="0"/>
              <a:t>Working with Files</a:t>
            </a:r>
          </a:p>
          <a:p>
            <a:pPr lvl="1" eaLnBrk="1" hangingPunct="1">
              <a:defRPr/>
            </a:pPr>
            <a:r>
              <a:rPr lang="en-US" sz="2000" dirty="0"/>
              <a:t>LINUX File Structure</a:t>
            </a:r>
          </a:p>
          <a:p>
            <a:pPr lvl="1" eaLnBrk="1" hangingPunct="1">
              <a:defRPr/>
            </a:pPr>
            <a:r>
              <a:rPr lang="en-US" sz="2000" dirty="0"/>
              <a:t>System Calls and Device Drivers</a:t>
            </a:r>
          </a:p>
          <a:p>
            <a:pPr lvl="1" eaLnBrk="1" hangingPunct="1">
              <a:defRPr/>
            </a:pPr>
            <a:r>
              <a:rPr lang="en-US" sz="2000" dirty="0"/>
              <a:t>Library Functions</a:t>
            </a:r>
          </a:p>
          <a:p>
            <a:pPr lvl="1" eaLnBrk="1" hangingPunct="1">
              <a:defRPr/>
            </a:pPr>
            <a:r>
              <a:rPr lang="en-US" sz="2000" dirty="0"/>
              <a:t>Low-Level File Access</a:t>
            </a:r>
          </a:p>
          <a:p>
            <a:pPr lvl="1" eaLnBrk="1" hangingPunct="1">
              <a:defRPr/>
            </a:pPr>
            <a:r>
              <a:rPr lang="en-US" sz="2000" dirty="0"/>
              <a:t>The Standard I/O Library</a:t>
            </a:r>
          </a:p>
          <a:p>
            <a:pPr lvl="1" eaLnBrk="1" hangingPunct="1">
              <a:defRPr/>
            </a:pPr>
            <a:r>
              <a:rPr lang="en-US" sz="2000" dirty="0"/>
              <a:t>File and Directory Maintenance</a:t>
            </a:r>
          </a:p>
        </p:txBody>
      </p:sp>
    </p:spTree>
    <p:extLst>
      <p:ext uri="{BB962C8B-B14F-4D97-AF65-F5344CB8AC3E}">
        <p14:creationId xmlns:p14="http://schemas.microsoft.com/office/powerpoint/2010/main" val="1633195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3">
            <a:extLst>
              <a:ext uri="{FF2B5EF4-FFF2-40B4-BE49-F238E27FC236}">
                <a16:creationId xmlns:a16="http://schemas.microsoft.com/office/drawing/2014/main" id="{3A503A03-62A0-B14C-7839-5C6D96B8420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7037E8E5-146A-4880-AD09-64446AF06E1E}"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25603" name="Slide Number Placeholder 5">
            <a:extLst>
              <a:ext uri="{FF2B5EF4-FFF2-40B4-BE49-F238E27FC236}">
                <a16:creationId xmlns:a16="http://schemas.microsoft.com/office/drawing/2014/main" id="{BDDB5D74-B1BA-7428-45D0-9A061C60838A}"/>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0962F1DA-596D-4563-A90D-B9160D72BA06}" type="slidenum">
              <a:rPr lang="en-US" altLang="en-US" sz="1400" b="0" smtClean="0">
                <a:latin typeface="Arial Black" panose="020B0A04020102020204" pitchFamily="34" charset="0"/>
              </a:rPr>
              <a:pPr>
                <a:spcBef>
                  <a:spcPct val="0"/>
                </a:spcBef>
                <a:buClrTx/>
                <a:buFontTx/>
                <a:buNone/>
              </a:pPr>
              <a:t>8</a:t>
            </a:fld>
            <a:endParaRPr lang="en-US" altLang="en-US" sz="1400" b="0">
              <a:latin typeface="Arial Black" panose="020B0A04020102020204" pitchFamily="34" charset="0"/>
            </a:endParaRPr>
          </a:p>
        </p:txBody>
      </p:sp>
      <p:sp>
        <p:nvSpPr>
          <p:cNvPr id="807938" name="Rectangle 2">
            <a:extLst>
              <a:ext uri="{FF2B5EF4-FFF2-40B4-BE49-F238E27FC236}">
                <a16:creationId xmlns:a16="http://schemas.microsoft.com/office/drawing/2014/main" id="{56083F80-E792-956A-E4EA-E43DB7A0DF4D}"/>
              </a:ext>
            </a:extLst>
          </p:cNvPr>
          <p:cNvSpPr>
            <a:spLocks noGrp="1" noChangeArrowheads="1"/>
          </p:cNvSpPr>
          <p:nvPr>
            <p:ph type="title"/>
          </p:nvPr>
        </p:nvSpPr>
        <p:spPr/>
        <p:txBody>
          <a:bodyPr/>
          <a:lstStyle/>
          <a:p>
            <a:pPr eaLnBrk="1" hangingPunct="1">
              <a:defRPr/>
            </a:pPr>
            <a:r>
              <a:rPr lang="en-US" dirty="0"/>
              <a:t>Course Outline Overview (Cont..)</a:t>
            </a:r>
          </a:p>
        </p:txBody>
      </p:sp>
      <p:sp>
        <p:nvSpPr>
          <p:cNvPr id="807939" name="Rectangle 3">
            <a:extLst>
              <a:ext uri="{FF2B5EF4-FFF2-40B4-BE49-F238E27FC236}">
                <a16:creationId xmlns:a16="http://schemas.microsoft.com/office/drawing/2014/main" id="{E9B5A737-8661-1517-2F02-852462FD0F15}"/>
              </a:ext>
            </a:extLst>
          </p:cNvPr>
          <p:cNvSpPr>
            <a:spLocks noGrp="1" noChangeArrowheads="1"/>
          </p:cNvSpPr>
          <p:nvPr>
            <p:ph type="body" idx="1"/>
          </p:nvPr>
        </p:nvSpPr>
        <p:spPr>
          <a:xfrm>
            <a:off x="457200" y="896937"/>
            <a:ext cx="8229600" cy="5346701"/>
          </a:xfrm>
        </p:spPr>
        <p:txBody>
          <a:bodyPr/>
          <a:lstStyle/>
          <a:p>
            <a:pPr eaLnBrk="1" hangingPunct="1">
              <a:defRPr/>
            </a:pPr>
            <a:r>
              <a:rPr lang="en-US" sz="2000" b="1" dirty="0"/>
              <a:t>The LINUX Environment</a:t>
            </a:r>
          </a:p>
          <a:p>
            <a:pPr lvl="1" eaLnBrk="1" hangingPunct="1">
              <a:defRPr/>
            </a:pPr>
            <a:r>
              <a:rPr lang="en-US" sz="2000" dirty="0"/>
              <a:t>Program Arguments</a:t>
            </a:r>
          </a:p>
          <a:p>
            <a:pPr lvl="1" eaLnBrk="1" hangingPunct="1">
              <a:defRPr/>
            </a:pPr>
            <a:r>
              <a:rPr lang="en-US" sz="2000" dirty="0"/>
              <a:t>Environment Variables</a:t>
            </a:r>
          </a:p>
          <a:p>
            <a:pPr lvl="1" eaLnBrk="1" hangingPunct="1">
              <a:defRPr/>
            </a:pPr>
            <a:r>
              <a:rPr lang="en-US" sz="2000" dirty="0"/>
              <a:t>Time and Date</a:t>
            </a:r>
          </a:p>
          <a:p>
            <a:pPr lvl="1" eaLnBrk="1" hangingPunct="1">
              <a:defRPr/>
            </a:pPr>
            <a:r>
              <a:rPr lang="en-US" sz="2000" dirty="0"/>
              <a:t>Temporary Files</a:t>
            </a:r>
          </a:p>
          <a:p>
            <a:pPr lvl="1" eaLnBrk="1" hangingPunct="1">
              <a:defRPr/>
            </a:pPr>
            <a:r>
              <a:rPr lang="en-US" sz="2000" dirty="0"/>
              <a:t>User Information, Host Information, Logging, Resources &amp; Limits</a:t>
            </a:r>
          </a:p>
          <a:p>
            <a:pPr eaLnBrk="1" hangingPunct="1">
              <a:defRPr/>
            </a:pPr>
            <a:r>
              <a:rPr lang="en-US" sz="2000" b="1" dirty="0"/>
              <a:t>Processes and Signals</a:t>
            </a:r>
          </a:p>
          <a:p>
            <a:pPr lvl="1" eaLnBrk="1" hangingPunct="1">
              <a:defRPr/>
            </a:pPr>
            <a:r>
              <a:rPr lang="en-US" sz="2000" dirty="0"/>
              <a:t>Process Structure</a:t>
            </a:r>
          </a:p>
          <a:p>
            <a:pPr lvl="1" eaLnBrk="1" hangingPunct="1">
              <a:defRPr/>
            </a:pPr>
            <a:r>
              <a:rPr lang="en-US" sz="2000" dirty="0"/>
              <a:t>Starting New Processes</a:t>
            </a:r>
          </a:p>
          <a:p>
            <a:pPr lvl="1" eaLnBrk="1" hangingPunct="1">
              <a:defRPr/>
            </a:pPr>
            <a:r>
              <a:rPr lang="en-US" sz="2000" dirty="0"/>
              <a:t>Signals</a:t>
            </a:r>
          </a:p>
          <a:p>
            <a:pPr eaLnBrk="1" hangingPunct="1">
              <a:defRPr/>
            </a:pPr>
            <a:r>
              <a:rPr lang="en-US" sz="2000" b="1" dirty="0"/>
              <a:t>POSIX Threads</a:t>
            </a:r>
          </a:p>
          <a:p>
            <a:pPr lvl="1" eaLnBrk="1" hangingPunct="1">
              <a:defRPr/>
            </a:pPr>
            <a:r>
              <a:rPr lang="en-US" sz="2000" dirty="0"/>
              <a:t>Advantages and Drawbacks of Threads</a:t>
            </a:r>
          </a:p>
          <a:p>
            <a:pPr lvl="1" eaLnBrk="1" hangingPunct="1">
              <a:defRPr/>
            </a:pPr>
            <a:r>
              <a:rPr lang="en-US" sz="2000" dirty="0"/>
              <a:t>Simultaneous Execution</a:t>
            </a:r>
          </a:p>
          <a:p>
            <a:pPr lvl="1" eaLnBrk="1" hangingPunct="1">
              <a:defRPr/>
            </a:pPr>
            <a:r>
              <a:rPr lang="en-US" sz="2000" dirty="0"/>
              <a:t>Synchronization</a:t>
            </a:r>
          </a:p>
        </p:txBody>
      </p:sp>
    </p:spTree>
    <p:extLst>
      <p:ext uri="{BB962C8B-B14F-4D97-AF65-F5344CB8AC3E}">
        <p14:creationId xmlns:p14="http://schemas.microsoft.com/office/powerpoint/2010/main" val="4082098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2926F-1275-CEDD-C50D-D7A35C7B8B40}"/>
            </a:ext>
          </a:extLst>
        </p:cNvPr>
        <p:cNvGrpSpPr/>
        <p:nvPr/>
      </p:nvGrpSpPr>
      <p:grpSpPr>
        <a:xfrm>
          <a:off x="0" y="0"/>
          <a:ext cx="0" cy="0"/>
          <a:chOff x="0" y="0"/>
          <a:chExt cx="0" cy="0"/>
        </a:xfrm>
      </p:grpSpPr>
      <p:sp>
        <p:nvSpPr>
          <p:cNvPr id="25602" name="Date Placeholder 3">
            <a:extLst>
              <a:ext uri="{FF2B5EF4-FFF2-40B4-BE49-F238E27FC236}">
                <a16:creationId xmlns:a16="http://schemas.microsoft.com/office/drawing/2014/main" id="{74C033AF-5E18-3303-E09F-5A0AF142CF1F}"/>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7037E8E5-146A-4880-AD09-64446AF06E1E}" type="datetime1">
              <a:rPr lang="en-US" altLang="en-US" sz="1400" b="0" smtClean="0">
                <a:latin typeface="Arial Black" panose="020B0A04020102020204" pitchFamily="34" charset="0"/>
              </a:rPr>
              <a:pPr>
                <a:spcBef>
                  <a:spcPct val="0"/>
                </a:spcBef>
                <a:buClrTx/>
                <a:buFontTx/>
                <a:buNone/>
              </a:pPr>
              <a:t>1/29/2025</a:t>
            </a:fld>
            <a:endParaRPr lang="en-US" altLang="en-US" sz="1400" b="0">
              <a:latin typeface="Arial Black" panose="020B0A04020102020204" pitchFamily="34" charset="0"/>
            </a:endParaRPr>
          </a:p>
        </p:txBody>
      </p:sp>
      <p:sp>
        <p:nvSpPr>
          <p:cNvPr id="25603" name="Slide Number Placeholder 5">
            <a:extLst>
              <a:ext uri="{FF2B5EF4-FFF2-40B4-BE49-F238E27FC236}">
                <a16:creationId xmlns:a16="http://schemas.microsoft.com/office/drawing/2014/main" id="{878F8C17-E7EE-9042-6130-1BACCC999F0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CC"/>
              </a:buClr>
              <a:buChar char="•"/>
              <a:defRPr sz="2400" b="1">
                <a:solidFill>
                  <a:schemeClr val="tx1"/>
                </a:solidFill>
                <a:latin typeface="Arial" panose="020B0604020202020204" pitchFamily="34" charset="0"/>
              </a:defRPr>
            </a:lvl1pPr>
            <a:lvl2pPr marL="742950" indent="-285750">
              <a:spcBef>
                <a:spcPct val="20000"/>
              </a:spcBef>
              <a:buClr>
                <a:srgbClr val="0000CC"/>
              </a:buClr>
              <a:buChar char="•"/>
              <a:defRPr sz="2400" b="1">
                <a:solidFill>
                  <a:schemeClr val="tx1"/>
                </a:solidFill>
                <a:latin typeface="Arial" panose="020B0604020202020204" pitchFamily="34" charset="0"/>
              </a:defRPr>
            </a:lvl2pPr>
            <a:lvl3pPr marL="1143000" indent="-228600">
              <a:spcBef>
                <a:spcPct val="20000"/>
              </a:spcBef>
              <a:buClr>
                <a:srgbClr val="0000CC"/>
              </a:buClr>
              <a:buChar char="•"/>
              <a:defRPr sz="2400" b="1">
                <a:solidFill>
                  <a:schemeClr val="tx1"/>
                </a:solidFill>
                <a:latin typeface="Arial" panose="020B0604020202020204" pitchFamily="34" charset="0"/>
              </a:defRPr>
            </a:lvl3pPr>
            <a:lvl4pPr marL="16002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4pPr>
            <a:lvl5pPr marL="2057400" indent="-228600">
              <a:spcBef>
                <a:spcPct val="20000"/>
              </a:spcBef>
              <a:buClr>
                <a:srgbClr val="0000CC"/>
              </a:buClr>
              <a:buFont typeface="Times New Roman" panose="02020603050405020304" pitchFamily="18" charset="0"/>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00CC"/>
              </a:buClr>
              <a:buFont typeface="Times New Roman" panose="02020603050405020304" pitchFamily="18" charset="0"/>
              <a:buChar char="–"/>
              <a:defRPr sz="2400" b="1">
                <a:solidFill>
                  <a:schemeClr val="tx1"/>
                </a:solidFill>
                <a:latin typeface="Arial" panose="020B0604020202020204" pitchFamily="34" charset="0"/>
              </a:defRPr>
            </a:lvl9pPr>
          </a:lstStyle>
          <a:p>
            <a:pPr>
              <a:spcBef>
                <a:spcPct val="0"/>
              </a:spcBef>
              <a:buClrTx/>
              <a:buFontTx/>
              <a:buNone/>
            </a:pPr>
            <a:fld id="{0962F1DA-596D-4563-A90D-B9160D72BA06}" type="slidenum">
              <a:rPr lang="en-US" altLang="en-US" sz="1400" b="0" smtClean="0">
                <a:latin typeface="Arial Black" panose="020B0A04020102020204" pitchFamily="34" charset="0"/>
              </a:rPr>
              <a:pPr>
                <a:spcBef>
                  <a:spcPct val="0"/>
                </a:spcBef>
                <a:buClrTx/>
                <a:buFontTx/>
                <a:buNone/>
              </a:pPr>
              <a:t>9</a:t>
            </a:fld>
            <a:endParaRPr lang="en-US" altLang="en-US" sz="1400" b="0">
              <a:latin typeface="Arial Black" panose="020B0A04020102020204" pitchFamily="34" charset="0"/>
            </a:endParaRPr>
          </a:p>
        </p:txBody>
      </p:sp>
      <p:sp>
        <p:nvSpPr>
          <p:cNvPr id="807938" name="Rectangle 2">
            <a:extLst>
              <a:ext uri="{FF2B5EF4-FFF2-40B4-BE49-F238E27FC236}">
                <a16:creationId xmlns:a16="http://schemas.microsoft.com/office/drawing/2014/main" id="{AE5EA728-4C46-071D-800E-CE7659D55795}"/>
              </a:ext>
            </a:extLst>
          </p:cNvPr>
          <p:cNvSpPr>
            <a:spLocks noGrp="1" noChangeArrowheads="1"/>
          </p:cNvSpPr>
          <p:nvPr>
            <p:ph type="title"/>
          </p:nvPr>
        </p:nvSpPr>
        <p:spPr/>
        <p:txBody>
          <a:bodyPr/>
          <a:lstStyle/>
          <a:p>
            <a:pPr eaLnBrk="1" hangingPunct="1">
              <a:defRPr/>
            </a:pPr>
            <a:r>
              <a:rPr lang="en-US" dirty="0"/>
              <a:t>Course Outline Overview (Cont..)</a:t>
            </a:r>
          </a:p>
        </p:txBody>
      </p:sp>
      <p:sp>
        <p:nvSpPr>
          <p:cNvPr id="807939" name="Rectangle 3">
            <a:extLst>
              <a:ext uri="{FF2B5EF4-FFF2-40B4-BE49-F238E27FC236}">
                <a16:creationId xmlns:a16="http://schemas.microsoft.com/office/drawing/2014/main" id="{1E7A71E4-0A11-823C-5F40-7BEE8F1613E0}"/>
              </a:ext>
            </a:extLst>
          </p:cNvPr>
          <p:cNvSpPr>
            <a:spLocks noGrp="1" noChangeArrowheads="1"/>
          </p:cNvSpPr>
          <p:nvPr>
            <p:ph type="body" idx="1"/>
          </p:nvPr>
        </p:nvSpPr>
        <p:spPr>
          <a:xfrm>
            <a:off x="457200" y="896937"/>
            <a:ext cx="8229600" cy="5346701"/>
          </a:xfrm>
        </p:spPr>
        <p:txBody>
          <a:bodyPr/>
          <a:lstStyle/>
          <a:p>
            <a:pPr eaLnBrk="1" hangingPunct="1">
              <a:defRPr/>
            </a:pPr>
            <a:r>
              <a:rPr lang="en-US" sz="2000" b="1" dirty="0"/>
              <a:t>Inter-Process Communication: Pipes</a:t>
            </a:r>
          </a:p>
          <a:p>
            <a:pPr lvl="1" eaLnBrk="1" hangingPunct="1">
              <a:defRPr/>
            </a:pPr>
            <a:r>
              <a:rPr lang="en-US" sz="2000" dirty="0"/>
              <a:t>Process Pipes</a:t>
            </a:r>
          </a:p>
          <a:p>
            <a:pPr lvl="1" eaLnBrk="1" hangingPunct="1">
              <a:defRPr/>
            </a:pPr>
            <a:r>
              <a:rPr lang="en-US" sz="2000" dirty="0"/>
              <a:t>Parent and Child Processes</a:t>
            </a:r>
          </a:p>
          <a:p>
            <a:pPr lvl="1" eaLnBrk="1" hangingPunct="1">
              <a:defRPr/>
            </a:pPr>
            <a:r>
              <a:rPr lang="en-US" sz="2000" dirty="0"/>
              <a:t>Named Pipes :FIFOs</a:t>
            </a:r>
          </a:p>
          <a:p>
            <a:pPr eaLnBrk="1" hangingPunct="1">
              <a:defRPr/>
            </a:pPr>
            <a:r>
              <a:rPr lang="en-US" sz="2000" b="1" dirty="0"/>
              <a:t>Sockets</a:t>
            </a:r>
          </a:p>
          <a:p>
            <a:pPr lvl="1" eaLnBrk="1" hangingPunct="1">
              <a:defRPr/>
            </a:pPr>
            <a:r>
              <a:rPr lang="en-US" sz="2000" dirty="0"/>
              <a:t>Socket Connections</a:t>
            </a:r>
          </a:p>
          <a:p>
            <a:pPr lvl="1" eaLnBrk="1" hangingPunct="1">
              <a:defRPr/>
            </a:pPr>
            <a:r>
              <a:rPr lang="en-US" sz="2000" dirty="0"/>
              <a:t>Network Information</a:t>
            </a:r>
          </a:p>
          <a:p>
            <a:pPr lvl="1" eaLnBrk="1" hangingPunct="1">
              <a:defRPr/>
            </a:pPr>
            <a:r>
              <a:rPr lang="en-US" sz="2000" dirty="0"/>
              <a:t>Multiple Clients</a:t>
            </a:r>
          </a:p>
          <a:p>
            <a:pPr eaLnBrk="1" hangingPunct="1">
              <a:defRPr/>
            </a:pPr>
            <a:r>
              <a:rPr lang="en-US" sz="2400" b="1" dirty="0">
                <a:highlight>
                  <a:srgbClr val="FFFF00"/>
                </a:highlight>
              </a:rPr>
              <a:t>Self study Tasks</a:t>
            </a:r>
          </a:p>
          <a:p>
            <a:pPr lvl="1" eaLnBrk="1" hangingPunct="1">
              <a:defRPr/>
            </a:pPr>
            <a:r>
              <a:rPr lang="en-US" sz="2000" b="1" dirty="0"/>
              <a:t>Programming GNOME Using GTK+</a:t>
            </a:r>
          </a:p>
          <a:p>
            <a:pPr lvl="1" eaLnBrk="1" hangingPunct="1">
              <a:defRPr/>
            </a:pPr>
            <a:r>
              <a:rPr lang="en-US" sz="2000" b="1" dirty="0"/>
              <a:t>Programming KDE Using Qt</a:t>
            </a:r>
          </a:p>
        </p:txBody>
      </p:sp>
    </p:spTree>
    <p:extLst>
      <p:ext uri="{BB962C8B-B14F-4D97-AF65-F5344CB8AC3E}">
        <p14:creationId xmlns:p14="http://schemas.microsoft.com/office/powerpoint/2010/main" val="3063851679"/>
      </p:ext>
    </p:extLst>
  </p:cSld>
  <p:clrMapOvr>
    <a:masterClrMapping/>
  </p:clrMapOvr>
</p:sld>
</file>

<file path=ppt/theme/theme1.xml><?xml version="1.0" encoding="utf-8"?>
<a:theme xmlns:a="http://schemas.openxmlformats.org/drawingml/2006/main" name="Fireworks">
  <a:themeElements>
    <a:clrScheme name="Fireworks 6">
      <a:dk1>
        <a:srgbClr val="000000"/>
      </a:dk1>
      <a:lt1>
        <a:srgbClr val="FFFFFF"/>
      </a:lt1>
      <a:dk2>
        <a:srgbClr val="993366"/>
      </a:dk2>
      <a:lt2>
        <a:srgbClr val="CCFFFF"/>
      </a:lt2>
      <a:accent1>
        <a:srgbClr val="CCECFF"/>
      </a:accent1>
      <a:accent2>
        <a:srgbClr val="FFFF99"/>
      </a:accent2>
      <a:accent3>
        <a:srgbClr val="FFFFFF"/>
      </a:accent3>
      <a:accent4>
        <a:srgbClr val="000000"/>
      </a:accent4>
      <a:accent5>
        <a:srgbClr val="E2F4FF"/>
      </a:accent5>
      <a:accent6>
        <a:srgbClr val="E7E78A"/>
      </a:accent6>
      <a:hlink>
        <a:srgbClr val="FFCCFF"/>
      </a:hlink>
      <a:folHlink>
        <a:srgbClr val="FFCCCC"/>
      </a:folHlink>
    </a:clrScheme>
    <a:fontScheme name="Firework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Black"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Black" pitchFamily="34" charset="0"/>
          </a:defRPr>
        </a:defPPr>
      </a:lstStyle>
    </a:lnDef>
  </a:objectDefaults>
  <a:extraClrSchemeLst>
    <a:extraClrScheme>
      <a:clrScheme name="Fireworks 1">
        <a:dk1>
          <a:srgbClr val="AF273E"/>
        </a:dk1>
        <a:lt1>
          <a:srgbClr val="FFCC00"/>
        </a:lt1>
        <a:dk2>
          <a:srgbClr val="000000"/>
        </a:dk2>
        <a:lt2>
          <a:srgbClr val="FFFFFF"/>
        </a:lt2>
        <a:accent1>
          <a:srgbClr val="FF8B17"/>
        </a:accent1>
        <a:accent2>
          <a:srgbClr val="FFE103"/>
        </a:accent2>
        <a:accent3>
          <a:srgbClr val="AAAAAA"/>
        </a:accent3>
        <a:accent4>
          <a:srgbClr val="DAAE00"/>
        </a:accent4>
        <a:accent5>
          <a:srgbClr val="FFC4AB"/>
        </a:accent5>
        <a:accent6>
          <a:srgbClr val="E7CC02"/>
        </a:accent6>
        <a:hlink>
          <a:srgbClr val="FF3399"/>
        </a:hlink>
        <a:folHlink>
          <a:srgbClr val="FE1F08"/>
        </a:folHlink>
      </a:clrScheme>
      <a:clrMap bg1="dk2" tx1="lt1" bg2="dk1" tx2="lt2" accent1="accent1" accent2="accent2" accent3="accent3" accent4="accent4" accent5="accent5" accent6="accent6" hlink="hlink" folHlink="folHlink"/>
    </a:extraClrScheme>
    <a:extraClrScheme>
      <a:clrScheme name="Fireworks 2">
        <a:dk1>
          <a:srgbClr val="0000A4"/>
        </a:dk1>
        <a:lt1>
          <a:srgbClr val="CCFFFF"/>
        </a:lt1>
        <a:dk2>
          <a:srgbClr val="000066"/>
        </a:dk2>
        <a:lt2>
          <a:srgbClr val="00FFFF"/>
        </a:lt2>
        <a:accent1>
          <a:srgbClr val="51B2E3"/>
        </a:accent1>
        <a:accent2>
          <a:srgbClr val="04E8AC"/>
        </a:accent2>
        <a:accent3>
          <a:srgbClr val="AAAAB8"/>
        </a:accent3>
        <a:accent4>
          <a:srgbClr val="AEDADA"/>
        </a:accent4>
        <a:accent5>
          <a:srgbClr val="B3D5EF"/>
        </a:accent5>
        <a:accent6>
          <a:srgbClr val="03D29B"/>
        </a:accent6>
        <a:hlink>
          <a:srgbClr val="FF3399"/>
        </a:hlink>
        <a:folHlink>
          <a:srgbClr val="8F5FD5"/>
        </a:folHlink>
      </a:clrScheme>
      <a:clrMap bg1="dk2" tx1="lt1" bg2="dk1" tx2="lt2" accent1="accent1" accent2="accent2" accent3="accent3" accent4="accent4" accent5="accent5" accent6="accent6" hlink="hlink" folHlink="folHlink"/>
    </a:extraClrScheme>
    <a:extraClrScheme>
      <a:clrScheme name="Fireworks 3">
        <a:dk1>
          <a:srgbClr val="9F237F"/>
        </a:dk1>
        <a:lt1>
          <a:srgbClr val="FFCC00"/>
        </a:lt1>
        <a:dk2>
          <a:srgbClr val="000000"/>
        </a:dk2>
        <a:lt2>
          <a:srgbClr val="FFFFFF"/>
        </a:lt2>
        <a:accent1>
          <a:srgbClr val="39A6DD"/>
        </a:accent1>
        <a:accent2>
          <a:srgbClr val="FF03E7"/>
        </a:accent2>
        <a:accent3>
          <a:srgbClr val="AAAAAA"/>
        </a:accent3>
        <a:accent4>
          <a:srgbClr val="DAAE00"/>
        </a:accent4>
        <a:accent5>
          <a:srgbClr val="AED0EB"/>
        </a:accent5>
        <a:accent6>
          <a:srgbClr val="E702D1"/>
        </a:accent6>
        <a:hlink>
          <a:srgbClr val="FF3399"/>
        </a:hlink>
        <a:folHlink>
          <a:srgbClr val="753BCB"/>
        </a:folHlink>
      </a:clrScheme>
      <a:clrMap bg1="dk2" tx1="lt1" bg2="dk1" tx2="lt2" accent1="accent1" accent2="accent2" accent3="accent3" accent4="accent4" accent5="accent5" accent6="accent6" hlink="hlink" folHlink="folHlink"/>
    </a:extraClrScheme>
    <a:extraClrScheme>
      <a:clrScheme name="Fireworks 4">
        <a:dk1>
          <a:srgbClr val="00603B"/>
        </a:dk1>
        <a:lt1>
          <a:srgbClr val="FFCC00"/>
        </a:lt1>
        <a:dk2>
          <a:srgbClr val="000000"/>
        </a:dk2>
        <a:lt2>
          <a:srgbClr val="FFFFFF"/>
        </a:lt2>
        <a:accent1>
          <a:srgbClr val="39A6DD"/>
        </a:accent1>
        <a:accent2>
          <a:srgbClr val="07FB18"/>
        </a:accent2>
        <a:accent3>
          <a:srgbClr val="AAAAAA"/>
        </a:accent3>
        <a:accent4>
          <a:srgbClr val="DAAE00"/>
        </a:accent4>
        <a:accent5>
          <a:srgbClr val="AED0EB"/>
        </a:accent5>
        <a:accent6>
          <a:srgbClr val="06E315"/>
        </a:accent6>
        <a:hlink>
          <a:srgbClr val="FF3399"/>
        </a:hlink>
        <a:folHlink>
          <a:srgbClr val="753BCB"/>
        </a:folHlink>
      </a:clrScheme>
      <a:clrMap bg1="dk2" tx1="lt1" bg2="dk1" tx2="lt2" accent1="accent1" accent2="accent2" accent3="accent3" accent4="accent4" accent5="accent5" accent6="accent6" hlink="hlink" folHlink="folHlink"/>
    </a:extraClrScheme>
    <a:extraClrScheme>
      <a:clrScheme name="Fireworks 5">
        <a:dk1>
          <a:srgbClr val="FF6600"/>
        </a:dk1>
        <a:lt1>
          <a:srgbClr val="FFFFFF"/>
        </a:lt1>
        <a:dk2>
          <a:srgbClr val="003366"/>
        </a:dk2>
        <a:lt2>
          <a:srgbClr val="FFFFFF"/>
        </a:lt2>
        <a:accent1>
          <a:srgbClr val="FF99FF"/>
        </a:accent1>
        <a:accent2>
          <a:srgbClr val="FFFF99"/>
        </a:accent2>
        <a:accent3>
          <a:srgbClr val="AAADB8"/>
        </a:accent3>
        <a:accent4>
          <a:srgbClr val="DADADA"/>
        </a:accent4>
        <a:accent5>
          <a:srgbClr val="FFCAFF"/>
        </a:accent5>
        <a:accent6>
          <a:srgbClr val="E7E78A"/>
        </a:accent6>
        <a:hlink>
          <a:srgbClr val="FF3399"/>
        </a:hlink>
        <a:folHlink>
          <a:srgbClr val="FF9966"/>
        </a:folHlink>
      </a:clrScheme>
      <a:clrMap bg1="dk2" tx1="lt1" bg2="dk1" tx2="lt2" accent1="accent1" accent2="accent2" accent3="accent3" accent4="accent4" accent5="accent5" accent6="accent6" hlink="hlink" folHlink="folHlink"/>
    </a:extraClrScheme>
    <a:extraClrScheme>
      <a:clrScheme name="Fireworks 6">
        <a:dk1>
          <a:srgbClr val="000000"/>
        </a:dk1>
        <a:lt1>
          <a:srgbClr val="FFFFFF"/>
        </a:lt1>
        <a:dk2>
          <a:srgbClr val="993366"/>
        </a:dk2>
        <a:lt2>
          <a:srgbClr val="CCFFFF"/>
        </a:lt2>
        <a:accent1>
          <a:srgbClr val="CCECFF"/>
        </a:accent1>
        <a:accent2>
          <a:srgbClr val="FFFF99"/>
        </a:accent2>
        <a:accent3>
          <a:srgbClr val="FFFFFF"/>
        </a:accent3>
        <a:accent4>
          <a:srgbClr val="000000"/>
        </a:accent4>
        <a:accent5>
          <a:srgbClr val="E2F4FF"/>
        </a:accent5>
        <a:accent6>
          <a:srgbClr val="E7E78A"/>
        </a:accent6>
        <a:hlink>
          <a:srgbClr val="FFCCFF"/>
        </a:hlink>
        <a:folHlink>
          <a:srgbClr val="FFCC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Fireworks</Template>
  <TotalTime>14142</TotalTime>
  <Words>3830</Words>
  <Application>Microsoft Office PowerPoint</Application>
  <PresentationFormat>On-screen Show (4:3)</PresentationFormat>
  <Paragraphs>578</Paragraphs>
  <Slides>47</Slides>
  <Notes>17</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2</vt:i4>
      </vt:variant>
      <vt:variant>
        <vt:lpstr>Slide Titles</vt:lpstr>
      </vt:variant>
      <vt:variant>
        <vt:i4>47</vt:i4>
      </vt:variant>
    </vt:vector>
  </HeadingPairs>
  <TitlesOfParts>
    <vt:vector size="60" baseType="lpstr">
      <vt:lpstr>Arial</vt:lpstr>
      <vt:lpstr>Arial Black</vt:lpstr>
      <vt:lpstr>Bookman Old Style</vt:lpstr>
      <vt:lpstr>Consolas</vt:lpstr>
      <vt:lpstr>Courier New</vt:lpstr>
      <vt:lpstr>Garamond</vt:lpstr>
      <vt:lpstr>Google Sans</vt:lpstr>
      <vt:lpstr>Times New Roman</vt:lpstr>
      <vt:lpstr>Wingdings</vt:lpstr>
      <vt:lpstr>Fireworks</vt:lpstr>
      <vt:lpstr>Edge</vt:lpstr>
      <vt:lpstr>Bitmap Image</vt:lpstr>
      <vt:lpstr>ClipArt</vt:lpstr>
      <vt:lpstr>System Programming  Getting Started Introduction to System Programming   Dr. Muhammad Bilal Qureshi m.qureshi@centralasian.uz </vt:lpstr>
      <vt:lpstr>   Textbook                  Reference Book</vt:lpstr>
      <vt:lpstr>Recommended Reference Books</vt:lpstr>
      <vt:lpstr>Recommended Software</vt:lpstr>
      <vt:lpstr>Recommended Software</vt:lpstr>
      <vt:lpstr>Recommended Software</vt:lpstr>
      <vt:lpstr>Course Outline Overview</vt:lpstr>
      <vt:lpstr>Course Outline Overview (Cont..)</vt:lpstr>
      <vt:lpstr>Course Outline Overview (Cont..)</vt:lpstr>
      <vt:lpstr>Marking and Attendance Guidelines</vt:lpstr>
      <vt:lpstr>Lab / Project Guidelines</vt:lpstr>
      <vt:lpstr>Recommendations</vt:lpstr>
      <vt:lpstr>What are system programs? Basic def !</vt:lpstr>
      <vt:lpstr>Briefly what’s system programming</vt:lpstr>
      <vt:lpstr>System Programming Detailed Explanation</vt:lpstr>
      <vt:lpstr>System Programming Detailed Explanation (Cont..)</vt:lpstr>
      <vt:lpstr>Categories of System Programs</vt:lpstr>
      <vt:lpstr>Categories of System Programs</vt:lpstr>
      <vt:lpstr>Categories of System Programs</vt:lpstr>
      <vt:lpstr>Categories of System Programs</vt:lpstr>
      <vt:lpstr> Other programs that comes with OS</vt:lpstr>
      <vt:lpstr>Recap of System Programs categories</vt:lpstr>
      <vt:lpstr>Operating Systems</vt:lpstr>
      <vt:lpstr>Categorization of Operating Systems </vt:lpstr>
      <vt:lpstr>UNIX</vt:lpstr>
      <vt:lpstr>LINUX</vt:lpstr>
      <vt:lpstr>PowerPoint Presentation</vt:lpstr>
      <vt:lpstr>GNU</vt:lpstr>
      <vt:lpstr>Linux Programs</vt:lpstr>
      <vt:lpstr>Linux Programs</vt:lpstr>
      <vt:lpstr>Linux Commands</vt:lpstr>
      <vt:lpstr>Linux Commands</vt:lpstr>
      <vt:lpstr>Using Vi Editor 1/6</vt:lpstr>
      <vt:lpstr>Using Vi Editor 2/6</vt:lpstr>
      <vt:lpstr>Using Vi Editor 3/6</vt:lpstr>
      <vt:lpstr>Using Vi Editor 4/6</vt:lpstr>
      <vt:lpstr>Using Vi Editor 5/6</vt:lpstr>
      <vt:lpstr>Using Vi Editor 6/6</vt:lpstr>
      <vt:lpstr>Your First Linux C Program</vt:lpstr>
      <vt:lpstr>Using gcc Compiler</vt:lpstr>
      <vt:lpstr>Library Files</vt:lpstr>
      <vt:lpstr>Library Files</vt:lpstr>
      <vt:lpstr>Try It Out Static Libraries 1/3</vt:lpstr>
      <vt:lpstr>Try It Out Static Libraries 2/3</vt:lpstr>
      <vt:lpstr>Try It Out Static Libraries 3/3</vt:lpstr>
      <vt:lpstr>man for help</vt:lpstr>
      <vt:lpstr>Thank You</vt:lpstr>
    </vt:vector>
  </TitlesOfParts>
  <Company>GIKI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Systems Programming</dc:title>
  <dc:creator>Engr. Rashid Farid Chishti</dc:creator>
  <cp:lastModifiedBy>Muhammad Bilal Qureshi</cp:lastModifiedBy>
  <cp:revision>1063</cp:revision>
  <dcterms:created xsi:type="dcterms:W3CDTF">2005-09-19T16:32:52Z</dcterms:created>
  <dcterms:modified xsi:type="dcterms:W3CDTF">2025-01-29T09:59:25Z</dcterms:modified>
</cp:coreProperties>
</file>